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9" r:id="rId3"/>
    <p:sldId id="260" r:id="rId4"/>
    <p:sldId id="261" r:id="rId5"/>
    <p:sldId id="267" r:id="rId6"/>
    <p:sldId id="272" r:id="rId7"/>
    <p:sldId id="273" r:id="rId8"/>
    <p:sldId id="269" r:id="rId9"/>
    <p:sldId id="274" r:id="rId10"/>
    <p:sldId id="265" r:id="rId11"/>
    <p:sldId id="268" r:id="rId12"/>
    <p:sldId id="266" r:id="rId13"/>
    <p:sldId id="270" r:id="rId14"/>
    <p:sldId id="275" r:id="rId15"/>
    <p:sldId id="271"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5D"/>
    <a:srgbClr val="4261FC"/>
    <a:srgbClr val="00275C"/>
    <a:srgbClr val="120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9BA2AA-ECE3-4B7D-9F7A-4C1D2584A5D6}" v="571" dt="2023-06-23T08:40:56.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5033" autoAdjust="0"/>
  </p:normalViewPr>
  <p:slideViewPr>
    <p:cSldViewPr snapToGrid="0" snapToObjects="1">
      <p:cViewPr varScale="1">
        <p:scale>
          <a:sx n="82" d="100"/>
          <a:sy n="82" d="100"/>
        </p:scale>
        <p:origin x="499"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at  Adeogun" userId="04326f35-3eab-4381-88f6-1d38631867cd" providerId="ADAL" clId="{D59BA2AA-ECE3-4B7D-9F7A-4C1D2584A5D6}"/>
    <pc:docChg chg="undo custSel addSld delSld modSld sldOrd">
      <pc:chgData name="Ashiat  Adeogun" userId="04326f35-3eab-4381-88f6-1d38631867cd" providerId="ADAL" clId="{D59BA2AA-ECE3-4B7D-9F7A-4C1D2584A5D6}" dt="2023-06-23T09:04:54.070" v="3836" actId="20577"/>
      <pc:docMkLst>
        <pc:docMk/>
      </pc:docMkLst>
      <pc:sldChg chg="addSp delSp modSp mod">
        <pc:chgData name="Ashiat  Adeogun" userId="04326f35-3eab-4381-88f6-1d38631867cd" providerId="ADAL" clId="{D59BA2AA-ECE3-4B7D-9F7A-4C1D2584A5D6}" dt="2023-06-23T08:44:49.686" v="3807" actId="1076"/>
        <pc:sldMkLst>
          <pc:docMk/>
          <pc:sldMk cId="2065185197" sldId="256"/>
        </pc:sldMkLst>
        <pc:spChg chg="mod">
          <ac:chgData name="Ashiat  Adeogun" userId="04326f35-3eab-4381-88f6-1d38631867cd" providerId="ADAL" clId="{D59BA2AA-ECE3-4B7D-9F7A-4C1D2584A5D6}" dt="2023-06-13T13:51:03.557" v="62" actId="27636"/>
          <ac:spMkLst>
            <pc:docMk/>
            <pc:sldMk cId="2065185197" sldId="256"/>
            <ac:spMk id="2" creationId="{00000000-0000-0000-0000-000000000000}"/>
          </ac:spMkLst>
        </pc:spChg>
        <pc:spChg chg="del mod">
          <ac:chgData name="Ashiat  Adeogun" userId="04326f35-3eab-4381-88f6-1d38631867cd" providerId="ADAL" clId="{D59BA2AA-ECE3-4B7D-9F7A-4C1D2584A5D6}" dt="2023-06-13T14:06:57.269" v="373" actId="478"/>
          <ac:spMkLst>
            <pc:docMk/>
            <pc:sldMk cId="2065185197" sldId="256"/>
            <ac:spMk id="3" creationId="{00000000-0000-0000-0000-000000000000}"/>
          </ac:spMkLst>
        </pc:spChg>
        <pc:spChg chg="add del mod">
          <ac:chgData name="Ashiat  Adeogun" userId="04326f35-3eab-4381-88f6-1d38631867cd" providerId="ADAL" clId="{D59BA2AA-ECE3-4B7D-9F7A-4C1D2584A5D6}" dt="2023-06-13T14:08:15.456" v="380" actId="478"/>
          <ac:spMkLst>
            <pc:docMk/>
            <pc:sldMk cId="2065185197" sldId="256"/>
            <ac:spMk id="4" creationId="{6B2BA085-8F9C-6201-95B1-AE00A1A6C314}"/>
          </ac:spMkLst>
        </pc:spChg>
        <pc:spChg chg="mod">
          <ac:chgData name="Ashiat  Adeogun" userId="04326f35-3eab-4381-88f6-1d38631867cd" providerId="ADAL" clId="{D59BA2AA-ECE3-4B7D-9F7A-4C1D2584A5D6}" dt="2023-06-23T08:44:49.686" v="3807" actId="1076"/>
          <ac:spMkLst>
            <pc:docMk/>
            <pc:sldMk cId="2065185197" sldId="256"/>
            <ac:spMk id="5" creationId="{7079805D-D990-CE7E-889A-690E105FD7BC}"/>
          </ac:spMkLst>
        </pc:spChg>
        <pc:spChg chg="add del">
          <ac:chgData name="Ashiat  Adeogun" userId="04326f35-3eab-4381-88f6-1d38631867cd" providerId="ADAL" clId="{D59BA2AA-ECE3-4B7D-9F7A-4C1D2584A5D6}" dt="2023-06-13T14:07:56.910" v="378" actId="478"/>
          <ac:spMkLst>
            <pc:docMk/>
            <pc:sldMk cId="2065185197" sldId="256"/>
            <ac:spMk id="6" creationId="{AA49F0F0-29BA-9DA5-BD74-8B1D3C2C3D94}"/>
          </ac:spMkLst>
        </pc:spChg>
        <pc:spChg chg="add mod">
          <ac:chgData name="Ashiat  Adeogun" userId="04326f35-3eab-4381-88f6-1d38631867cd" providerId="ADAL" clId="{D59BA2AA-ECE3-4B7D-9F7A-4C1D2584A5D6}" dt="2023-06-23T07:18:11.231" v="3762" actId="14100"/>
          <ac:spMkLst>
            <pc:docMk/>
            <pc:sldMk cId="2065185197" sldId="256"/>
            <ac:spMk id="7" creationId="{2F84E120-C1A6-7302-E810-849FCD30CF1D}"/>
          </ac:spMkLst>
        </pc:spChg>
        <pc:picChg chg="mod">
          <ac:chgData name="Ashiat  Adeogun" userId="04326f35-3eab-4381-88f6-1d38631867cd" providerId="ADAL" clId="{D59BA2AA-ECE3-4B7D-9F7A-4C1D2584A5D6}" dt="2023-06-23T06:45:34.364" v="3757" actId="14100"/>
          <ac:picMkLst>
            <pc:docMk/>
            <pc:sldMk cId="2065185197" sldId="256"/>
            <ac:picMk id="9" creationId="{00000000-0000-0000-0000-000000000000}"/>
          </ac:picMkLst>
        </pc:picChg>
      </pc:sldChg>
      <pc:sldChg chg="addSp delSp modSp mod">
        <pc:chgData name="Ashiat  Adeogun" userId="04326f35-3eab-4381-88f6-1d38631867cd" providerId="ADAL" clId="{D59BA2AA-ECE3-4B7D-9F7A-4C1D2584A5D6}" dt="2023-06-23T08:45:02.482" v="3809" actId="1076"/>
        <pc:sldMkLst>
          <pc:docMk/>
          <pc:sldMk cId="1156438247" sldId="259"/>
        </pc:sldMkLst>
        <pc:spChg chg="mod">
          <ac:chgData name="Ashiat  Adeogun" userId="04326f35-3eab-4381-88f6-1d38631867cd" providerId="ADAL" clId="{D59BA2AA-ECE3-4B7D-9F7A-4C1D2584A5D6}" dt="2023-06-23T08:45:02.482" v="3809" actId="1076"/>
          <ac:spMkLst>
            <pc:docMk/>
            <pc:sldMk cId="1156438247" sldId="259"/>
            <ac:spMk id="2" creationId="{BAFE546C-C40F-B0EB-957A-3699903B6E6D}"/>
          </ac:spMkLst>
        </pc:spChg>
        <pc:spChg chg="add mod">
          <ac:chgData name="Ashiat  Adeogun" userId="04326f35-3eab-4381-88f6-1d38631867cd" providerId="ADAL" clId="{D59BA2AA-ECE3-4B7D-9F7A-4C1D2584A5D6}" dt="2023-06-23T06:28:18.447" v="3724" actId="20577"/>
          <ac:spMkLst>
            <pc:docMk/>
            <pc:sldMk cId="1156438247" sldId="259"/>
            <ac:spMk id="3" creationId="{5A824C2C-A02E-43EA-E2D3-2C31CE525799}"/>
          </ac:spMkLst>
        </pc:spChg>
        <pc:spChg chg="add mod">
          <ac:chgData name="Ashiat  Adeogun" userId="04326f35-3eab-4381-88f6-1d38631867cd" providerId="ADAL" clId="{D59BA2AA-ECE3-4B7D-9F7A-4C1D2584A5D6}" dt="2023-06-23T06:29:56.023" v="3738" actId="1076"/>
          <ac:spMkLst>
            <pc:docMk/>
            <pc:sldMk cId="1156438247" sldId="259"/>
            <ac:spMk id="4" creationId="{CF47A93A-6936-4436-B656-3B056BB89B89}"/>
          </ac:spMkLst>
        </pc:spChg>
        <pc:spChg chg="add del mod">
          <ac:chgData name="Ashiat  Adeogun" userId="04326f35-3eab-4381-88f6-1d38631867cd" providerId="ADAL" clId="{D59BA2AA-ECE3-4B7D-9F7A-4C1D2584A5D6}" dt="2023-06-23T06:26:33.730" v="3670"/>
          <ac:spMkLst>
            <pc:docMk/>
            <pc:sldMk cId="1156438247" sldId="259"/>
            <ac:spMk id="5" creationId="{26802093-151D-C797-CB34-120F106EB5F5}"/>
          </ac:spMkLst>
        </pc:spChg>
        <pc:spChg chg="add mod">
          <ac:chgData name="Ashiat  Adeogun" userId="04326f35-3eab-4381-88f6-1d38631867cd" providerId="ADAL" clId="{D59BA2AA-ECE3-4B7D-9F7A-4C1D2584A5D6}" dt="2023-06-23T06:25:35.432" v="3659" actId="1076"/>
          <ac:spMkLst>
            <pc:docMk/>
            <pc:sldMk cId="1156438247" sldId="259"/>
            <ac:spMk id="6" creationId="{B0DFBC34-655B-3C99-1D79-DCEA2DF1A58E}"/>
          </ac:spMkLst>
        </pc:spChg>
        <pc:spChg chg="add mod">
          <ac:chgData name="Ashiat  Adeogun" userId="04326f35-3eab-4381-88f6-1d38631867cd" providerId="ADAL" clId="{D59BA2AA-ECE3-4B7D-9F7A-4C1D2584A5D6}" dt="2023-06-23T06:25:27.953" v="3658" actId="1076"/>
          <ac:spMkLst>
            <pc:docMk/>
            <pc:sldMk cId="1156438247" sldId="259"/>
            <ac:spMk id="7" creationId="{7678DB59-15E8-45A8-DFC0-BF889B735BAF}"/>
          </ac:spMkLst>
        </pc:spChg>
        <pc:spChg chg="add del mod">
          <ac:chgData name="Ashiat  Adeogun" userId="04326f35-3eab-4381-88f6-1d38631867cd" providerId="ADAL" clId="{D59BA2AA-ECE3-4B7D-9F7A-4C1D2584A5D6}" dt="2023-06-13T14:22:06" v="427" actId="478"/>
          <ac:spMkLst>
            <pc:docMk/>
            <pc:sldMk cId="1156438247" sldId="259"/>
            <ac:spMk id="8" creationId="{28BC07AB-DE0B-2A4C-F87D-F3261AE82105}"/>
          </ac:spMkLst>
        </pc:spChg>
        <pc:spChg chg="add mod">
          <ac:chgData name="Ashiat  Adeogun" userId="04326f35-3eab-4381-88f6-1d38631867cd" providerId="ADAL" clId="{D59BA2AA-ECE3-4B7D-9F7A-4C1D2584A5D6}" dt="2023-06-23T06:28:11.666" v="3722" actId="20577"/>
          <ac:spMkLst>
            <pc:docMk/>
            <pc:sldMk cId="1156438247" sldId="259"/>
            <ac:spMk id="8" creationId="{4EFD3BA0-BD9F-75A4-42EE-30F4195BD008}"/>
          </ac:spMkLst>
        </pc:spChg>
        <pc:spChg chg="add mod">
          <ac:chgData name="Ashiat  Adeogun" userId="04326f35-3eab-4381-88f6-1d38631867cd" providerId="ADAL" clId="{D59BA2AA-ECE3-4B7D-9F7A-4C1D2584A5D6}" dt="2023-06-23T06:25:44.813" v="3660" actId="1076"/>
          <ac:spMkLst>
            <pc:docMk/>
            <pc:sldMk cId="1156438247" sldId="259"/>
            <ac:spMk id="9" creationId="{38FC7BD1-D716-BE57-8665-87820E44DE58}"/>
          </ac:spMkLst>
        </pc:spChg>
        <pc:spChg chg="add mod ord">
          <ac:chgData name="Ashiat  Adeogun" userId="04326f35-3eab-4381-88f6-1d38631867cd" providerId="ADAL" clId="{D59BA2AA-ECE3-4B7D-9F7A-4C1D2584A5D6}" dt="2023-06-23T06:25:51.085" v="3661" actId="1076"/>
          <ac:spMkLst>
            <pc:docMk/>
            <pc:sldMk cId="1156438247" sldId="259"/>
            <ac:spMk id="10" creationId="{5DF6214F-5EE9-6503-9601-1C4FFC8A20E6}"/>
          </ac:spMkLst>
        </pc:spChg>
        <pc:spChg chg="add mod">
          <ac:chgData name="Ashiat  Adeogun" userId="04326f35-3eab-4381-88f6-1d38631867cd" providerId="ADAL" clId="{D59BA2AA-ECE3-4B7D-9F7A-4C1D2584A5D6}" dt="2023-06-23T06:29:48.594" v="3737" actId="1076"/>
          <ac:spMkLst>
            <pc:docMk/>
            <pc:sldMk cId="1156438247" sldId="259"/>
            <ac:spMk id="11" creationId="{2A2AE6EC-9396-1EDE-EC0A-B73DBF6B0648}"/>
          </ac:spMkLst>
        </pc:spChg>
        <pc:spChg chg="add mod">
          <ac:chgData name="Ashiat  Adeogun" userId="04326f35-3eab-4381-88f6-1d38631867cd" providerId="ADAL" clId="{D59BA2AA-ECE3-4B7D-9F7A-4C1D2584A5D6}" dt="2023-06-23T06:29:25.864" v="3734" actId="1076"/>
          <ac:spMkLst>
            <pc:docMk/>
            <pc:sldMk cId="1156438247" sldId="259"/>
            <ac:spMk id="12" creationId="{43229EE9-CF5F-CE27-45D8-3E6A77CD94A2}"/>
          </ac:spMkLst>
        </pc:spChg>
        <pc:spChg chg="add mod">
          <ac:chgData name="Ashiat  Adeogun" userId="04326f35-3eab-4381-88f6-1d38631867cd" providerId="ADAL" clId="{D59BA2AA-ECE3-4B7D-9F7A-4C1D2584A5D6}" dt="2023-06-23T06:28:23.601" v="3728" actId="20577"/>
          <ac:spMkLst>
            <pc:docMk/>
            <pc:sldMk cId="1156438247" sldId="259"/>
            <ac:spMk id="13" creationId="{8315C7BA-81A8-EB42-ACDB-61353B87B35D}"/>
          </ac:spMkLst>
        </pc:spChg>
        <pc:spChg chg="add mod">
          <ac:chgData name="Ashiat  Adeogun" userId="04326f35-3eab-4381-88f6-1d38631867cd" providerId="ADAL" clId="{D59BA2AA-ECE3-4B7D-9F7A-4C1D2584A5D6}" dt="2023-06-23T06:29:36.767" v="3736" actId="1076"/>
          <ac:spMkLst>
            <pc:docMk/>
            <pc:sldMk cId="1156438247" sldId="259"/>
            <ac:spMk id="14" creationId="{848F8242-BAA9-B96A-20A3-F7BF386D5D26}"/>
          </ac:spMkLst>
        </pc:spChg>
        <pc:spChg chg="add mod">
          <ac:chgData name="Ashiat  Adeogun" userId="04326f35-3eab-4381-88f6-1d38631867cd" providerId="ADAL" clId="{D59BA2AA-ECE3-4B7D-9F7A-4C1D2584A5D6}" dt="2023-06-23T06:29:01.646" v="3731" actId="1076"/>
          <ac:spMkLst>
            <pc:docMk/>
            <pc:sldMk cId="1156438247" sldId="259"/>
            <ac:spMk id="15" creationId="{A056DB97-BB13-96AD-C00F-30015C012BDF}"/>
          </ac:spMkLst>
        </pc:spChg>
        <pc:spChg chg="add mod">
          <ac:chgData name="Ashiat  Adeogun" userId="04326f35-3eab-4381-88f6-1d38631867cd" providerId="ADAL" clId="{D59BA2AA-ECE3-4B7D-9F7A-4C1D2584A5D6}" dt="2023-06-15T08:47:55.422" v="2323" actId="207"/>
          <ac:spMkLst>
            <pc:docMk/>
            <pc:sldMk cId="1156438247" sldId="259"/>
            <ac:spMk id="16" creationId="{458C04E3-A5A3-A6F4-DD90-2243E71804AA}"/>
          </ac:spMkLst>
        </pc:spChg>
        <pc:spChg chg="add mod ord">
          <ac:chgData name="Ashiat  Adeogun" userId="04326f35-3eab-4381-88f6-1d38631867cd" providerId="ADAL" clId="{D59BA2AA-ECE3-4B7D-9F7A-4C1D2584A5D6}" dt="2023-06-23T06:29:30.598" v="3735" actId="1076"/>
          <ac:spMkLst>
            <pc:docMk/>
            <pc:sldMk cId="1156438247" sldId="259"/>
            <ac:spMk id="17" creationId="{7D3135B3-1ED4-7563-B513-67D4D1A416CE}"/>
          </ac:spMkLst>
        </pc:spChg>
        <pc:spChg chg="add mod ord">
          <ac:chgData name="Ashiat  Adeogun" userId="04326f35-3eab-4381-88f6-1d38631867cd" providerId="ADAL" clId="{D59BA2AA-ECE3-4B7D-9F7A-4C1D2584A5D6}" dt="2023-06-23T06:29:09.798" v="3732" actId="1076"/>
          <ac:spMkLst>
            <pc:docMk/>
            <pc:sldMk cId="1156438247" sldId="259"/>
            <ac:spMk id="18" creationId="{0BD99891-3EAB-02EA-2897-105AD4B0562F}"/>
          </ac:spMkLst>
        </pc:spChg>
        <pc:spChg chg="add mod ord">
          <ac:chgData name="Ashiat  Adeogun" userId="04326f35-3eab-4381-88f6-1d38631867cd" providerId="ADAL" clId="{D59BA2AA-ECE3-4B7D-9F7A-4C1D2584A5D6}" dt="2023-06-13T14:50:11.009" v="739" actId="1076"/>
          <ac:spMkLst>
            <pc:docMk/>
            <pc:sldMk cId="1156438247" sldId="259"/>
            <ac:spMk id="19" creationId="{0883BCAF-7229-A68C-62ED-402D38ED7A2C}"/>
          </ac:spMkLst>
        </pc:spChg>
        <pc:spChg chg="add mod ord">
          <ac:chgData name="Ashiat  Adeogun" userId="04326f35-3eab-4381-88f6-1d38631867cd" providerId="ADAL" clId="{D59BA2AA-ECE3-4B7D-9F7A-4C1D2584A5D6}" dt="2023-06-23T06:27:55.603" v="3686" actId="1076"/>
          <ac:spMkLst>
            <pc:docMk/>
            <pc:sldMk cId="1156438247" sldId="259"/>
            <ac:spMk id="20" creationId="{6DCCCD8A-8215-033C-1D8A-F97FCA9044DD}"/>
          </ac:spMkLst>
        </pc:spChg>
        <pc:spChg chg="add mod ord">
          <ac:chgData name="Ashiat  Adeogun" userId="04326f35-3eab-4381-88f6-1d38631867cd" providerId="ADAL" clId="{D59BA2AA-ECE3-4B7D-9F7A-4C1D2584A5D6}" dt="2023-06-23T06:29:18.149" v="3733" actId="1076"/>
          <ac:spMkLst>
            <pc:docMk/>
            <pc:sldMk cId="1156438247" sldId="259"/>
            <ac:spMk id="21" creationId="{8AD4F65E-198C-510D-B1D7-EE5ECC868C9E}"/>
          </ac:spMkLst>
        </pc:spChg>
        <pc:spChg chg="add mod ord">
          <ac:chgData name="Ashiat  Adeogun" userId="04326f35-3eab-4381-88f6-1d38631867cd" providerId="ADAL" clId="{D59BA2AA-ECE3-4B7D-9F7A-4C1D2584A5D6}" dt="2023-06-15T08:47:24.617" v="2319" actId="207"/>
          <ac:spMkLst>
            <pc:docMk/>
            <pc:sldMk cId="1156438247" sldId="259"/>
            <ac:spMk id="22" creationId="{4DDF838B-203D-DA31-11B9-7EE1F0EDFDB8}"/>
          </ac:spMkLst>
        </pc:spChg>
        <pc:spChg chg="add mod">
          <ac:chgData name="Ashiat  Adeogun" userId="04326f35-3eab-4381-88f6-1d38631867cd" providerId="ADAL" clId="{D59BA2AA-ECE3-4B7D-9F7A-4C1D2584A5D6}" dt="2023-06-23T06:27:33.100" v="3682" actId="5793"/>
          <ac:spMkLst>
            <pc:docMk/>
            <pc:sldMk cId="1156438247" sldId="259"/>
            <ac:spMk id="24" creationId="{BFB269F3-162F-987F-A0AC-135E0100630A}"/>
          </ac:spMkLst>
        </pc:spChg>
        <pc:spChg chg="add mod">
          <ac:chgData name="Ashiat  Adeogun" userId="04326f35-3eab-4381-88f6-1d38631867cd" providerId="ADAL" clId="{D59BA2AA-ECE3-4B7D-9F7A-4C1D2584A5D6}" dt="2023-06-23T06:27:49.897" v="3685" actId="1076"/>
          <ac:spMkLst>
            <pc:docMk/>
            <pc:sldMk cId="1156438247" sldId="259"/>
            <ac:spMk id="25" creationId="{91FD60D3-7FC8-025C-FEC8-C9097DD37ED2}"/>
          </ac:spMkLst>
        </pc:spChg>
        <pc:graphicFrameChg chg="add del mod modGraphic">
          <ac:chgData name="Ashiat  Adeogun" userId="04326f35-3eab-4381-88f6-1d38631867cd" providerId="ADAL" clId="{D59BA2AA-ECE3-4B7D-9F7A-4C1D2584A5D6}" dt="2023-06-13T14:21:01.143" v="419" actId="478"/>
          <ac:graphicFrameMkLst>
            <pc:docMk/>
            <pc:sldMk cId="1156438247" sldId="259"/>
            <ac:graphicFrameMk id="5" creationId="{D6454CC5-F1CB-770A-752C-BC1D905C75A6}"/>
          </ac:graphicFrameMkLst>
        </pc:graphicFrameChg>
        <pc:picChg chg="mod">
          <ac:chgData name="Ashiat  Adeogun" userId="04326f35-3eab-4381-88f6-1d38631867cd" providerId="ADAL" clId="{D59BA2AA-ECE3-4B7D-9F7A-4C1D2584A5D6}" dt="2023-06-23T08:44:57.724" v="3808" actId="1076"/>
          <ac:picMkLst>
            <pc:docMk/>
            <pc:sldMk cId="1156438247" sldId="259"/>
            <ac:picMk id="23" creationId="{00000000-0000-0000-0000-000000000000}"/>
          </ac:picMkLst>
        </pc:picChg>
      </pc:sldChg>
      <pc:sldChg chg="addSp delSp modSp mod setBg modNotesTx">
        <pc:chgData name="Ashiat  Adeogun" userId="04326f35-3eab-4381-88f6-1d38631867cd" providerId="ADAL" clId="{D59BA2AA-ECE3-4B7D-9F7A-4C1D2584A5D6}" dt="2023-06-23T08:42:29.751" v="3796" actId="1076"/>
        <pc:sldMkLst>
          <pc:docMk/>
          <pc:sldMk cId="2954579288" sldId="260"/>
        </pc:sldMkLst>
        <pc:spChg chg="mod ord">
          <ac:chgData name="Ashiat  Adeogun" userId="04326f35-3eab-4381-88f6-1d38631867cd" providerId="ADAL" clId="{D59BA2AA-ECE3-4B7D-9F7A-4C1D2584A5D6}" dt="2023-06-21T07:30:43.714" v="3593" actId="207"/>
          <ac:spMkLst>
            <pc:docMk/>
            <pc:sldMk cId="2954579288" sldId="260"/>
            <ac:spMk id="2" creationId="{BAFE546C-C40F-B0EB-957A-3699903B6E6D}"/>
          </ac:spMkLst>
        </pc:spChg>
        <pc:spChg chg="add del mod">
          <ac:chgData name="Ashiat  Adeogun" userId="04326f35-3eab-4381-88f6-1d38631867cd" providerId="ADAL" clId="{D59BA2AA-ECE3-4B7D-9F7A-4C1D2584A5D6}" dt="2023-06-13T14:54:41.915" v="797" actId="478"/>
          <ac:spMkLst>
            <pc:docMk/>
            <pc:sldMk cId="2954579288" sldId="260"/>
            <ac:spMk id="3" creationId="{6D7DAAAE-8389-7F05-AAC2-BA37CF1677C5}"/>
          </ac:spMkLst>
        </pc:spChg>
        <pc:spChg chg="add del mod ord">
          <ac:chgData name="Ashiat  Adeogun" userId="04326f35-3eab-4381-88f6-1d38631867cd" providerId="ADAL" clId="{D59BA2AA-ECE3-4B7D-9F7A-4C1D2584A5D6}" dt="2023-06-21T07:23:05.318" v="3549" actId="26606"/>
          <ac:spMkLst>
            <pc:docMk/>
            <pc:sldMk cId="2954579288" sldId="260"/>
            <ac:spMk id="4" creationId="{6F6872A0-348F-88CC-6E11-3DA0ED33D869}"/>
          </ac:spMkLst>
        </pc:spChg>
        <pc:spChg chg="add mod">
          <ac:chgData name="Ashiat  Adeogun" userId="04326f35-3eab-4381-88f6-1d38631867cd" providerId="ADAL" clId="{D59BA2AA-ECE3-4B7D-9F7A-4C1D2584A5D6}" dt="2023-06-23T08:42:29.751" v="3796" actId="1076"/>
          <ac:spMkLst>
            <pc:docMk/>
            <pc:sldMk cId="2954579288" sldId="260"/>
            <ac:spMk id="5" creationId="{FBE5B70E-6B54-9970-E7E9-5CAA79CB9B1B}"/>
          </ac:spMkLst>
        </pc:spChg>
        <pc:spChg chg="mod">
          <ac:chgData name="Ashiat  Adeogun" userId="04326f35-3eab-4381-88f6-1d38631867cd" providerId="ADAL" clId="{D59BA2AA-ECE3-4B7D-9F7A-4C1D2584A5D6}" dt="2023-06-21T07:30:43.714" v="3593" actId="207"/>
          <ac:spMkLst>
            <pc:docMk/>
            <pc:sldMk cId="2954579288" sldId="260"/>
            <ac:spMk id="6" creationId="{2654C58F-32DF-2BFA-13DF-7799470263FA}"/>
          </ac:spMkLst>
        </pc:spChg>
        <pc:spChg chg="mod ord">
          <ac:chgData name="Ashiat  Adeogun" userId="04326f35-3eab-4381-88f6-1d38631867cd" providerId="ADAL" clId="{D59BA2AA-ECE3-4B7D-9F7A-4C1D2584A5D6}" dt="2023-06-21T07:30:43.714" v="3593" actId="207"/>
          <ac:spMkLst>
            <pc:docMk/>
            <pc:sldMk cId="2954579288" sldId="260"/>
            <ac:spMk id="7" creationId="{EB20CCEB-DD94-41B6-976A-050C31DCB350}"/>
          </ac:spMkLst>
        </pc:spChg>
        <pc:spChg chg="mod">
          <ac:chgData name="Ashiat  Adeogun" userId="04326f35-3eab-4381-88f6-1d38631867cd" providerId="ADAL" clId="{D59BA2AA-ECE3-4B7D-9F7A-4C1D2584A5D6}" dt="2023-06-21T07:31:40.204" v="3602" actId="255"/>
          <ac:spMkLst>
            <pc:docMk/>
            <pc:sldMk cId="2954579288" sldId="260"/>
            <ac:spMk id="8" creationId="{AC0C3F8D-5AC7-651E-6837-57F06BA402E5}"/>
          </ac:spMkLst>
        </pc:spChg>
        <pc:spChg chg="add del mod ord">
          <ac:chgData name="Ashiat  Adeogun" userId="04326f35-3eab-4381-88f6-1d38631867cd" providerId="ADAL" clId="{D59BA2AA-ECE3-4B7D-9F7A-4C1D2584A5D6}" dt="2023-06-13T15:04:25.954" v="871" actId="478"/>
          <ac:spMkLst>
            <pc:docMk/>
            <pc:sldMk cId="2954579288" sldId="260"/>
            <ac:spMk id="8" creationId="{ACDE99AC-E04D-B5A1-1315-B7717DFC297B}"/>
          </ac:spMkLst>
        </pc:spChg>
        <pc:spChg chg="mod">
          <ac:chgData name="Ashiat  Adeogun" userId="04326f35-3eab-4381-88f6-1d38631867cd" providerId="ADAL" clId="{D59BA2AA-ECE3-4B7D-9F7A-4C1D2584A5D6}" dt="2023-06-21T07:30:43.714" v="3593" actId="207"/>
          <ac:spMkLst>
            <pc:docMk/>
            <pc:sldMk cId="2954579288" sldId="260"/>
            <ac:spMk id="9" creationId="{B3CCBE6D-0638-7564-D54D-D518DF27F287}"/>
          </ac:spMkLst>
        </pc:spChg>
        <pc:spChg chg="mod ord">
          <ac:chgData name="Ashiat  Adeogun" userId="04326f35-3eab-4381-88f6-1d38631867cd" providerId="ADAL" clId="{D59BA2AA-ECE3-4B7D-9F7A-4C1D2584A5D6}" dt="2023-06-21T07:30:43.714" v="3593" actId="207"/>
          <ac:spMkLst>
            <pc:docMk/>
            <pc:sldMk cId="2954579288" sldId="260"/>
            <ac:spMk id="10" creationId="{3FC3D8DA-AB2F-9ACD-CF24-7EA6ED450B30}"/>
          </ac:spMkLst>
        </pc:spChg>
        <pc:spChg chg="add del mod">
          <ac:chgData name="Ashiat  Adeogun" userId="04326f35-3eab-4381-88f6-1d38631867cd" providerId="ADAL" clId="{D59BA2AA-ECE3-4B7D-9F7A-4C1D2584A5D6}" dt="2023-06-13T15:04:25.954" v="871" actId="478"/>
          <ac:spMkLst>
            <pc:docMk/>
            <pc:sldMk cId="2954579288" sldId="260"/>
            <ac:spMk id="11" creationId="{CE795F76-C371-6941-8D20-5A2DA426D7DB}"/>
          </ac:spMkLst>
        </pc:spChg>
        <pc:spChg chg="mod">
          <ac:chgData name="Ashiat  Adeogun" userId="04326f35-3eab-4381-88f6-1d38631867cd" providerId="ADAL" clId="{D59BA2AA-ECE3-4B7D-9F7A-4C1D2584A5D6}" dt="2023-06-21T07:31:50.330" v="3604" actId="255"/>
          <ac:spMkLst>
            <pc:docMk/>
            <pc:sldMk cId="2954579288" sldId="260"/>
            <ac:spMk id="11" creationId="{DC2A3BF0-CF4A-C6FE-BE57-8F1D9D00A142}"/>
          </ac:spMkLst>
        </pc:spChg>
        <pc:spChg chg="mod">
          <ac:chgData name="Ashiat  Adeogun" userId="04326f35-3eab-4381-88f6-1d38631867cd" providerId="ADAL" clId="{D59BA2AA-ECE3-4B7D-9F7A-4C1D2584A5D6}" dt="2023-06-21T07:30:57.802" v="3596" actId="207"/>
          <ac:spMkLst>
            <pc:docMk/>
            <pc:sldMk cId="2954579288" sldId="260"/>
            <ac:spMk id="12" creationId="{AF0EBDB4-1347-09C7-9D39-5D7BEAC9C338}"/>
          </ac:spMkLst>
        </pc:spChg>
        <pc:spChg chg="add del mod">
          <ac:chgData name="Ashiat  Adeogun" userId="04326f35-3eab-4381-88f6-1d38631867cd" providerId="ADAL" clId="{D59BA2AA-ECE3-4B7D-9F7A-4C1D2584A5D6}" dt="2023-06-20T10:04:20.205" v="2716" actId="478"/>
          <ac:spMkLst>
            <pc:docMk/>
            <pc:sldMk cId="2954579288" sldId="260"/>
            <ac:spMk id="14" creationId="{04F72217-4D0E-09C5-9769-A59AE2E10BE1}"/>
          </ac:spMkLst>
        </pc:spChg>
        <pc:spChg chg="mod ord">
          <ac:chgData name="Ashiat  Adeogun" userId="04326f35-3eab-4381-88f6-1d38631867cd" providerId="ADAL" clId="{D59BA2AA-ECE3-4B7D-9F7A-4C1D2584A5D6}" dt="2023-06-21T07:30:43.714" v="3593" actId="207"/>
          <ac:spMkLst>
            <pc:docMk/>
            <pc:sldMk cId="2954579288" sldId="260"/>
            <ac:spMk id="14" creationId="{5A8684AF-365F-9E71-CB7B-18061A1A6699}"/>
          </ac:spMkLst>
        </pc:spChg>
        <pc:spChg chg="mod">
          <ac:chgData name="Ashiat  Adeogun" userId="04326f35-3eab-4381-88f6-1d38631867cd" providerId="ADAL" clId="{D59BA2AA-ECE3-4B7D-9F7A-4C1D2584A5D6}" dt="2023-06-21T07:31:59.678" v="3605" actId="255"/>
          <ac:spMkLst>
            <pc:docMk/>
            <pc:sldMk cId="2954579288" sldId="260"/>
            <ac:spMk id="17" creationId="{4D2C3D31-7A72-3725-672D-06B7B2CB82BD}"/>
          </ac:spMkLst>
        </pc:spChg>
        <pc:spChg chg="mod">
          <ac:chgData name="Ashiat  Adeogun" userId="04326f35-3eab-4381-88f6-1d38631867cd" providerId="ADAL" clId="{D59BA2AA-ECE3-4B7D-9F7A-4C1D2584A5D6}" dt="2023-06-21T07:30:43.714" v="3593" actId="207"/>
          <ac:spMkLst>
            <pc:docMk/>
            <pc:sldMk cId="2954579288" sldId="260"/>
            <ac:spMk id="18" creationId="{7109D5F6-5B36-931C-1B31-F1EFEB905106}"/>
          </ac:spMkLst>
        </pc:spChg>
        <pc:spChg chg="mod ord">
          <ac:chgData name="Ashiat  Adeogun" userId="04326f35-3eab-4381-88f6-1d38631867cd" providerId="ADAL" clId="{D59BA2AA-ECE3-4B7D-9F7A-4C1D2584A5D6}" dt="2023-06-21T07:30:43.714" v="3593" actId="207"/>
          <ac:spMkLst>
            <pc:docMk/>
            <pc:sldMk cId="2954579288" sldId="260"/>
            <ac:spMk id="19" creationId="{A26D944B-20E5-85F9-7E33-11B0D544333D}"/>
          </ac:spMkLst>
        </pc:spChg>
        <pc:spChg chg="mod">
          <ac:chgData name="Ashiat  Adeogun" userId="04326f35-3eab-4381-88f6-1d38631867cd" providerId="ADAL" clId="{D59BA2AA-ECE3-4B7D-9F7A-4C1D2584A5D6}" dt="2023-06-21T07:32:05.336" v="3606" actId="255"/>
          <ac:spMkLst>
            <pc:docMk/>
            <pc:sldMk cId="2954579288" sldId="260"/>
            <ac:spMk id="20" creationId="{7205B88A-2781-1E33-9FD8-20B62AF42549}"/>
          </ac:spMkLst>
        </pc:spChg>
        <pc:spChg chg="mod">
          <ac:chgData name="Ashiat  Adeogun" userId="04326f35-3eab-4381-88f6-1d38631867cd" providerId="ADAL" clId="{D59BA2AA-ECE3-4B7D-9F7A-4C1D2584A5D6}" dt="2023-06-21T07:30:43.714" v="3593" actId="207"/>
          <ac:spMkLst>
            <pc:docMk/>
            <pc:sldMk cId="2954579288" sldId="260"/>
            <ac:spMk id="21" creationId="{78634812-0258-A962-145F-D11B66398010}"/>
          </ac:spMkLst>
        </pc:spChg>
        <pc:spChg chg="mod ord">
          <ac:chgData name="Ashiat  Adeogun" userId="04326f35-3eab-4381-88f6-1d38631867cd" providerId="ADAL" clId="{D59BA2AA-ECE3-4B7D-9F7A-4C1D2584A5D6}" dt="2023-06-21T07:30:43.714" v="3593" actId="207"/>
          <ac:spMkLst>
            <pc:docMk/>
            <pc:sldMk cId="2954579288" sldId="260"/>
            <ac:spMk id="22" creationId="{36EC5AA1-6304-E754-B0CB-F45FC77F71ED}"/>
          </ac:spMkLst>
        </pc:spChg>
        <pc:spChg chg="mod">
          <ac:chgData name="Ashiat  Adeogun" userId="04326f35-3eab-4381-88f6-1d38631867cd" providerId="ADAL" clId="{D59BA2AA-ECE3-4B7D-9F7A-4C1D2584A5D6}" dt="2023-06-21T07:32:11.580" v="3607" actId="255"/>
          <ac:spMkLst>
            <pc:docMk/>
            <pc:sldMk cId="2954579288" sldId="260"/>
            <ac:spMk id="24" creationId="{E5D88301-360B-4DB5-4D14-184E78E01EAF}"/>
          </ac:spMkLst>
        </pc:spChg>
        <pc:spChg chg="add del">
          <ac:chgData name="Ashiat  Adeogun" userId="04326f35-3eab-4381-88f6-1d38631867cd" providerId="ADAL" clId="{D59BA2AA-ECE3-4B7D-9F7A-4C1D2584A5D6}" dt="2023-06-13T15:03:47.995" v="857" actId="26606"/>
          <ac:spMkLst>
            <pc:docMk/>
            <pc:sldMk cId="2954579288" sldId="260"/>
            <ac:spMk id="28" creationId="{B43B9CA2-4B31-4ACD-9A9F-B8E6C6420386}"/>
          </ac:spMkLst>
        </pc:spChg>
        <pc:spChg chg="add del">
          <ac:chgData name="Ashiat  Adeogun" userId="04326f35-3eab-4381-88f6-1d38631867cd" providerId="ADAL" clId="{D59BA2AA-ECE3-4B7D-9F7A-4C1D2584A5D6}" dt="2023-06-13T15:03:47.995" v="857" actId="26606"/>
          <ac:spMkLst>
            <pc:docMk/>
            <pc:sldMk cId="2954579288" sldId="260"/>
            <ac:spMk id="30" creationId="{33F94DB1-BC5D-454D-845C-7BA3A1F46999}"/>
          </ac:spMkLst>
        </pc:spChg>
        <pc:spChg chg="add del">
          <ac:chgData name="Ashiat  Adeogun" userId="04326f35-3eab-4381-88f6-1d38631867cd" providerId="ADAL" clId="{D59BA2AA-ECE3-4B7D-9F7A-4C1D2584A5D6}" dt="2023-06-13T15:03:47.995" v="857" actId="26606"/>
          <ac:spMkLst>
            <pc:docMk/>
            <pc:sldMk cId="2954579288" sldId="260"/>
            <ac:spMk id="32" creationId="{5676B86F-860B-4586-BCAA-C0650C09B7B9}"/>
          </ac:spMkLst>
        </pc:spChg>
        <pc:spChg chg="add del">
          <ac:chgData name="Ashiat  Adeogun" userId="04326f35-3eab-4381-88f6-1d38631867cd" providerId="ADAL" clId="{D59BA2AA-ECE3-4B7D-9F7A-4C1D2584A5D6}" dt="2023-06-13T15:03:47.995" v="857" actId="26606"/>
          <ac:spMkLst>
            <pc:docMk/>
            <pc:sldMk cId="2954579288" sldId="260"/>
            <ac:spMk id="34" creationId="{8C818ED5-2F56-4171-9445-3AA4F4462396}"/>
          </ac:spMkLst>
        </pc:spChg>
        <pc:spChg chg="add del">
          <ac:chgData name="Ashiat  Adeogun" userId="04326f35-3eab-4381-88f6-1d38631867cd" providerId="ADAL" clId="{D59BA2AA-ECE3-4B7D-9F7A-4C1D2584A5D6}" dt="2023-06-13T15:03:47.995" v="857" actId="26606"/>
          <ac:spMkLst>
            <pc:docMk/>
            <pc:sldMk cId="2954579288" sldId="260"/>
            <ac:spMk id="36" creationId="{DE74FCE8-866C-4AFA-B45C-FACE2A6094E4}"/>
          </ac:spMkLst>
        </pc:spChg>
        <pc:spChg chg="add del">
          <ac:chgData name="Ashiat  Adeogun" userId="04326f35-3eab-4381-88f6-1d38631867cd" providerId="ADAL" clId="{D59BA2AA-ECE3-4B7D-9F7A-4C1D2584A5D6}" dt="2023-06-13T15:04:04.218" v="859" actId="26606"/>
          <ac:spMkLst>
            <pc:docMk/>
            <pc:sldMk cId="2954579288" sldId="260"/>
            <ac:spMk id="38" creationId="{AD96FDFD-4E42-4A06-B8B5-768A1DB9C2A9}"/>
          </ac:spMkLst>
        </pc:spChg>
        <pc:grpChg chg="mod">
          <ac:chgData name="Ashiat  Adeogun" userId="04326f35-3eab-4381-88f6-1d38631867cd" providerId="ADAL" clId="{D59BA2AA-ECE3-4B7D-9F7A-4C1D2584A5D6}" dt="2023-06-21T07:33:54.684" v="3610" actId="14100"/>
          <ac:grpSpMkLst>
            <pc:docMk/>
            <pc:sldMk cId="2954579288" sldId="260"/>
            <ac:grpSpMk id="3" creationId="{8C431A8D-FB23-7809-3E5F-E780F2C93BE6}"/>
          </ac:grpSpMkLst>
        </pc:grpChg>
        <pc:graphicFrameChg chg="add del">
          <ac:chgData name="Ashiat  Adeogun" userId="04326f35-3eab-4381-88f6-1d38631867cd" providerId="ADAL" clId="{D59BA2AA-ECE3-4B7D-9F7A-4C1D2584A5D6}" dt="2023-06-20T11:15:29.718" v="2813" actId="26606"/>
          <ac:graphicFrameMkLst>
            <pc:docMk/>
            <pc:sldMk cId="2954579288" sldId="260"/>
            <ac:graphicFrameMk id="25" creationId="{0CF49AFF-934E-F722-7A59-3D42D7585200}"/>
          </ac:graphicFrameMkLst>
        </pc:graphicFrameChg>
        <pc:graphicFrameChg chg="add del">
          <ac:chgData name="Ashiat  Adeogun" userId="04326f35-3eab-4381-88f6-1d38631867cd" providerId="ADAL" clId="{D59BA2AA-ECE3-4B7D-9F7A-4C1D2584A5D6}" dt="2023-06-20T11:17:04.600" v="2833" actId="26606"/>
          <ac:graphicFrameMkLst>
            <pc:docMk/>
            <pc:sldMk cId="2954579288" sldId="260"/>
            <ac:graphicFrameMk id="26" creationId="{32B5D0E6-4001-374F-C15A-CDE46494A155}"/>
          </ac:graphicFrameMkLst>
        </pc:graphicFrameChg>
        <pc:graphicFrameChg chg="add del">
          <ac:chgData name="Ashiat  Adeogun" userId="04326f35-3eab-4381-88f6-1d38631867cd" providerId="ADAL" clId="{D59BA2AA-ECE3-4B7D-9F7A-4C1D2584A5D6}" dt="2023-06-20T11:15:37.162" v="2815" actId="26606"/>
          <ac:graphicFrameMkLst>
            <pc:docMk/>
            <pc:sldMk cId="2954579288" sldId="260"/>
            <ac:graphicFrameMk id="27" creationId="{8679D9F4-2232-1E3D-3B8A-D44FE399D034}"/>
          </ac:graphicFrameMkLst>
        </pc:graphicFrameChg>
        <pc:graphicFrameChg chg="add del">
          <ac:chgData name="Ashiat  Adeogun" userId="04326f35-3eab-4381-88f6-1d38631867cd" providerId="ADAL" clId="{D59BA2AA-ECE3-4B7D-9F7A-4C1D2584A5D6}" dt="2023-06-20T11:15:40.002" v="2817" actId="26606"/>
          <ac:graphicFrameMkLst>
            <pc:docMk/>
            <pc:sldMk cId="2954579288" sldId="260"/>
            <ac:graphicFrameMk id="29" creationId="{05BDED36-4A6D-A9E0-1DA7-D13F6CE68510}"/>
          </ac:graphicFrameMkLst>
        </pc:graphicFrameChg>
        <pc:graphicFrameChg chg="add del">
          <ac:chgData name="Ashiat  Adeogun" userId="04326f35-3eab-4381-88f6-1d38631867cd" providerId="ADAL" clId="{D59BA2AA-ECE3-4B7D-9F7A-4C1D2584A5D6}" dt="2023-06-20T11:15:47.550" v="2819" actId="26606"/>
          <ac:graphicFrameMkLst>
            <pc:docMk/>
            <pc:sldMk cId="2954579288" sldId="260"/>
            <ac:graphicFrameMk id="31" creationId="{F5FD9553-B4E8-EFFB-2736-2EEED5303B20}"/>
          </ac:graphicFrameMkLst>
        </pc:graphicFrameChg>
        <pc:graphicFrameChg chg="add del mod modGraphic">
          <ac:chgData name="Ashiat  Adeogun" userId="04326f35-3eab-4381-88f6-1d38631867cd" providerId="ADAL" clId="{D59BA2AA-ECE3-4B7D-9F7A-4C1D2584A5D6}" dt="2023-06-21T07:27:27.119" v="3567" actId="18245"/>
          <ac:graphicFrameMkLst>
            <pc:docMk/>
            <pc:sldMk cId="2954579288" sldId="260"/>
            <ac:graphicFrameMk id="33" creationId="{05E9EE7B-0118-7FB5-6C67-81F5665D6571}"/>
          </ac:graphicFrameMkLst>
        </pc:graphicFrameChg>
        <pc:picChg chg="add del mod ord">
          <ac:chgData name="Ashiat  Adeogun" userId="04326f35-3eab-4381-88f6-1d38631867cd" providerId="ADAL" clId="{D59BA2AA-ECE3-4B7D-9F7A-4C1D2584A5D6}" dt="2023-06-13T15:04:25.954" v="871" actId="478"/>
          <ac:picMkLst>
            <pc:docMk/>
            <pc:sldMk cId="2954579288" sldId="260"/>
            <ac:picMk id="7" creationId="{FB74453B-D7DE-5066-043B-8E68AAE46A38}"/>
          </ac:picMkLst>
        </pc:picChg>
        <pc:picChg chg="add del mod ord">
          <ac:chgData name="Ashiat  Adeogun" userId="04326f35-3eab-4381-88f6-1d38631867cd" providerId="ADAL" clId="{D59BA2AA-ECE3-4B7D-9F7A-4C1D2584A5D6}" dt="2023-06-13T15:04:25.954" v="871" actId="478"/>
          <ac:picMkLst>
            <pc:docMk/>
            <pc:sldMk cId="2954579288" sldId="260"/>
            <ac:picMk id="10" creationId="{2F50C3B8-3BE6-B6A2-3EE8-D1995BF6C004}"/>
          </ac:picMkLst>
        </pc:picChg>
        <pc:picChg chg="add del mod">
          <ac:chgData name="Ashiat  Adeogun" userId="04326f35-3eab-4381-88f6-1d38631867cd" providerId="ADAL" clId="{D59BA2AA-ECE3-4B7D-9F7A-4C1D2584A5D6}" dt="2023-06-21T07:23:54.634" v="3557" actId="478"/>
          <ac:picMkLst>
            <pc:docMk/>
            <pc:sldMk cId="2954579288" sldId="260"/>
            <ac:picMk id="13" creationId="{D8EF8DAF-6077-0208-61A4-1A50D7BEC7BF}"/>
          </ac:picMkLst>
        </pc:picChg>
        <pc:picChg chg="add mod">
          <ac:chgData name="Ashiat  Adeogun" userId="04326f35-3eab-4381-88f6-1d38631867cd" providerId="ADAL" clId="{D59BA2AA-ECE3-4B7D-9F7A-4C1D2584A5D6}" dt="2023-06-21T07:34:10.522" v="3615" actId="1076"/>
          <ac:picMkLst>
            <pc:docMk/>
            <pc:sldMk cId="2954579288" sldId="260"/>
            <ac:picMk id="15" creationId="{6B281193-D1F8-54E7-F435-7611E14ED16C}"/>
          </ac:picMkLst>
        </pc:picChg>
        <pc:picChg chg="add mod">
          <ac:chgData name="Ashiat  Adeogun" userId="04326f35-3eab-4381-88f6-1d38631867cd" providerId="ADAL" clId="{D59BA2AA-ECE3-4B7D-9F7A-4C1D2584A5D6}" dt="2023-06-21T07:34:25.575" v="3618" actId="14100"/>
          <ac:picMkLst>
            <pc:docMk/>
            <pc:sldMk cId="2954579288" sldId="260"/>
            <ac:picMk id="16" creationId="{3F96CEAF-A616-328D-18DC-2B88F517993C}"/>
          </ac:picMkLst>
        </pc:picChg>
        <pc:picChg chg="mod ord">
          <ac:chgData name="Ashiat  Adeogun" userId="04326f35-3eab-4381-88f6-1d38631867cd" providerId="ADAL" clId="{D59BA2AA-ECE3-4B7D-9F7A-4C1D2584A5D6}" dt="2023-06-23T07:18:22.834" v="3763" actId="14100"/>
          <ac:picMkLst>
            <pc:docMk/>
            <pc:sldMk cId="2954579288" sldId="260"/>
            <ac:picMk id="23" creationId="{00000000-0000-0000-0000-000000000000}"/>
          </ac:picMkLst>
        </pc:picChg>
      </pc:sldChg>
      <pc:sldChg chg="addSp delSp modSp mod">
        <pc:chgData name="Ashiat  Adeogun" userId="04326f35-3eab-4381-88f6-1d38631867cd" providerId="ADAL" clId="{D59BA2AA-ECE3-4B7D-9F7A-4C1D2584A5D6}" dt="2023-06-23T08:45:42.470" v="3815" actId="14100"/>
        <pc:sldMkLst>
          <pc:docMk/>
          <pc:sldMk cId="1691192933" sldId="261"/>
        </pc:sldMkLst>
        <pc:spChg chg="mod">
          <ac:chgData name="Ashiat  Adeogun" userId="04326f35-3eab-4381-88f6-1d38631867cd" providerId="ADAL" clId="{D59BA2AA-ECE3-4B7D-9F7A-4C1D2584A5D6}" dt="2023-06-23T08:45:21.471" v="3811" actId="1076"/>
          <ac:spMkLst>
            <pc:docMk/>
            <pc:sldMk cId="1691192933" sldId="261"/>
            <ac:spMk id="2" creationId="{BAFE546C-C40F-B0EB-957A-3699903B6E6D}"/>
          </ac:spMkLst>
        </pc:spChg>
        <pc:spChg chg="add del mod">
          <ac:chgData name="Ashiat  Adeogun" userId="04326f35-3eab-4381-88f6-1d38631867cd" providerId="ADAL" clId="{D59BA2AA-ECE3-4B7D-9F7A-4C1D2584A5D6}" dt="2023-06-13T15:13:12.954" v="917"/>
          <ac:spMkLst>
            <pc:docMk/>
            <pc:sldMk cId="1691192933" sldId="261"/>
            <ac:spMk id="4" creationId="{A28036F9-6073-7223-ED4A-9A917A2A0B18}"/>
          </ac:spMkLst>
        </pc:spChg>
        <pc:spChg chg="add del mod">
          <ac:chgData name="Ashiat  Adeogun" userId="04326f35-3eab-4381-88f6-1d38631867cd" providerId="ADAL" clId="{D59BA2AA-ECE3-4B7D-9F7A-4C1D2584A5D6}" dt="2023-06-20T11:12:50.480" v="2780" actId="26606"/>
          <ac:spMkLst>
            <pc:docMk/>
            <pc:sldMk cId="1691192933" sldId="261"/>
            <ac:spMk id="4" creationId="{F35FB6A2-7859-9EE5-520A-FE0746EA5120}"/>
          </ac:spMkLst>
        </pc:spChg>
        <pc:spChg chg="add del mod">
          <ac:chgData name="Ashiat  Adeogun" userId="04326f35-3eab-4381-88f6-1d38631867cd" providerId="ADAL" clId="{D59BA2AA-ECE3-4B7D-9F7A-4C1D2584A5D6}" dt="2023-06-13T15:13:29.429" v="922" actId="478"/>
          <ac:spMkLst>
            <pc:docMk/>
            <pc:sldMk cId="1691192933" sldId="261"/>
            <ac:spMk id="6" creationId="{BB3CE7B1-0ECA-8C7C-1FC4-1FD53485FDF1}"/>
          </ac:spMkLst>
        </pc:spChg>
        <pc:spChg chg="add mod">
          <ac:chgData name="Ashiat  Adeogun" userId="04326f35-3eab-4381-88f6-1d38631867cd" providerId="ADAL" clId="{D59BA2AA-ECE3-4B7D-9F7A-4C1D2584A5D6}" dt="2023-06-23T08:42:40.062" v="3797" actId="1076"/>
          <ac:spMkLst>
            <pc:docMk/>
            <pc:sldMk cId="1691192933" sldId="261"/>
            <ac:spMk id="7" creationId="{CAF41E76-1FF6-649D-51EC-AD42988DDDFC}"/>
          </ac:spMkLst>
        </pc:spChg>
        <pc:spChg chg="add del mod">
          <ac:chgData name="Ashiat  Adeogun" userId="04326f35-3eab-4381-88f6-1d38631867cd" providerId="ADAL" clId="{D59BA2AA-ECE3-4B7D-9F7A-4C1D2584A5D6}" dt="2023-06-20T11:04:32.135" v="2731" actId="26606"/>
          <ac:spMkLst>
            <pc:docMk/>
            <pc:sldMk cId="1691192933" sldId="261"/>
            <ac:spMk id="8" creationId="{75D382E2-1FF0-5C43-0C0C-04C5B28F27F8}"/>
          </ac:spMkLst>
        </pc:spChg>
        <pc:graphicFrameChg chg="add del mod modGraphic">
          <ac:chgData name="Ashiat  Adeogun" userId="04326f35-3eab-4381-88f6-1d38631867cd" providerId="ADAL" clId="{D59BA2AA-ECE3-4B7D-9F7A-4C1D2584A5D6}" dt="2023-06-20T11:10:06.228" v="2765" actId="478"/>
          <ac:graphicFrameMkLst>
            <pc:docMk/>
            <pc:sldMk cId="1691192933" sldId="261"/>
            <ac:graphicFrameMk id="25" creationId="{5FF75AE9-40F5-777F-9565-8C33455D8310}"/>
          </ac:graphicFrameMkLst>
        </pc:graphicFrameChg>
        <pc:graphicFrameChg chg="add del">
          <ac:chgData name="Ashiat  Adeogun" userId="04326f35-3eab-4381-88f6-1d38631867cd" providerId="ADAL" clId="{D59BA2AA-ECE3-4B7D-9F7A-4C1D2584A5D6}" dt="2023-06-20T11:12:42.923" v="2771" actId="26606"/>
          <ac:graphicFrameMkLst>
            <pc:docMk/>
            <pc:sldMk cId="1691192933" sldId="261"/>
            <ac:graphicFrameMk id="26" creationId="{A86D995A-D846-E791-5B4C-E2F9AA397599}"/>
          </ac:graphicFrameMkLst>
        </pc:graphicFrameChg>
        <pc:graphicFrameChg chg="add del">
          <ac:chgData name="Ashiat  Adeogun" userId="04326f35-3eab-4381-88f6-1d38631867cd" providerId="ADAL" clId="{D59BA2AA-ECE3-4B7D-9F7A-4C1D2584A5D6}" dt="2023-06-20T11:12:45.765" v="2773" actId="26606"/>
          <ac:graphicFrameMkLst>
            <pc:docMk/>
            <pc:sldMk cId="1691192933" sldId="261"/>
            <ac:graphicFrameMk id="28" creationId="{1209C0CA-C3B0-9F72-9735-9076DB25127E}"/>
          </ac:graphicFrameMkLst>
        </pc:graphicFrameChg>
        <pc:graphicFrameChg chg="add del">
          <ac:chgData name="Ashiat  Adeogun" userId="04326f35-3eab-4381-88f6-1d38631867cd" providerId="ADAL" clId="{D59BA2AA-ECE3-4B7D-9F7A-4C1D2584A5D6}" dt="2023-06-20T11:12:47.648" v="2775" actId="26606"/>
          <ac:graphicFrameMkLst>
            <pc:docMk/>
            <pc:sldMk cId="1691192933" sldId="261"/>
            <ac:graphicFrameMk id="30" creationId="{4144FF7E-370A-C8A9-EA8E-9428C1853DBA}"/>
          </ac:graphicFrameMkLst>
        </pc:graphicFrameChg>
        <pc:graphicFrameChg chg="add del">
          <ac:chgData name="Ashiat  Adeogun" userId="04326f35-3eab-4381-88f6-1d38631867cd" providerId="ADAL" clId="{D59BA2AA-ECE3-4B7D-9F7A-4C1D2584A5D6}" dt="2023-06-20T11:12:48.182" v="2777" actId="26606"/>
          <ac:graphicFrameMkLst>
            <pc:docMk/>
            <pc:sldMk cId="1691192933" sldId="261"/>
            <ac:graphicFrameMk id="32" creationId="{1209C0CA-C3B0-9F72-9735-9076DB25127E}"/>
          </ac:graphicFrameMkLst>
        </pc:graphicFrameChg>
        <pc:graphicFrameChg chg="add del">
          <ac:chgData name="Ashiat  Adeogun" userId="04326f35-3eab-4381-88f6-1d38631867cd" providerId="ADAL" clId="{D59BA2AA-ECE3-4B7D-9F7A-4C1D2584A5D6}" dt="2023-06-20T11:12:50.461" v="2779" actId="26606"/>
          <ac:graphicFrameMkLst>
            <pc:docMk/>
            <pc:sldMk cId="1691192933" sldId="261"/>
            <ac:graphicFrameMk id="34" creationId="{EC00AC71-0D8A-5440-CE1E-5E03FC0000AD}"/>
          </ac:graphicFrameMkLst>
        </pc:graphicFrameChg>
        <pc:graphicFrameChg chg="add mod modGraphic">
          <ac:chgData name="Ashiat  Adeogun" userId="04326f35-3eab-4381-88f6-1d38631867cd" providerId="ADAL" clId="{D59BA2AA-ECE3-4B7D-9F7A-4C1D2584A5D6}" dt="2023-06-23T08:45:42.470" v="3815" actId="14100"/>
          <ac:graphicFrameMkLst>
            <pc:docMk/>
            <pc:sldMk cId="1691192933" sldId="261"/>
            <ac:graphicFrameMk id="36" creationId="{A86D995A-D846-E791-5B4C-E2F9AA397599}"/>
          </ac:graphicFrameMkLst>
        </pc:graphicFrameChg>
        <pc:picChg chg="mod">
          <ac:chgData name="Ashiat  Adeogun" userId="04326f35-3eab-4381-88f6-1d38631867cd" providerId="ADAL" clId="{D59BA2AA-ECE3-4B7D-9F7A-4C1D2584A5D6}" dt="2023-06-23T06:46:05.861" v="3761" actId="14100"/>
          <ac:picMkLst>
            <pc:docMk/>
            <pc:sldMk cId="1691192933" sldId="261"/>
            <ac:picMk id="23" creationId="{00000000-0000-0000-0000-000000000000}"/>
          </ac:picMkLst>
        </pc:picChg>
      </pc:sldChg>
      <pc:sldChg chg="addSp delSp modSp new del mod setBg">
        <pc:chgData name="Ashiat  Adeogun" userId="04326f35-3eab-4381-88f6-1d38631867cd" providerId="ADAL" clId="{D59BA2AA-ECE3-4B7D-9F7A-4C1D2584A5D6}" dt="2023-06-13T15:12:44.974" v="911" actId="2696"/>
        <pc:sldMkLst>
          <pc:docMk/>
          <pc:sldMk cId="986310415" sldId="262"/>
        </pc:sldMkLst>
        <pc:spChg chg="del">
          <ac:chgData name="Ashiat  Adeogun" userId="04326f35-3eab-4381-88f6-1d38631867cd" providerId="ADAL" clId="{D59BA2AA-ECE3-4B7D-9F7A-4C1D2584A5D6}" dt="2023-06-13T14:55:59.525" v="802" actId="26606"/>
          <ac:spMkLst>
            <pc:docMk/>
            <pc:sldMk cId="986310415" sldId="262"/>
            <ac:spMk id="2" creationId="{8CDE902C-4234-14B6-49C1-429E80B35DFC}"/>
          </ac:spMkLst>
        </pc:spChg>
        <pc:spChg chg="del">
          <ac:chgData name="Ashiat  Adeogun" userId="04326f35-3eab-4381-88f6-1d38631867cd" providerId="ADAL" clId="{D59BA2AA-ECE3-4B7D-9F7A-4C1D2584A5D6}" dt="2023-06-13T14:55:47.310" v="800"/>
          <ac:spMkLst>
            <pc:docMk/>
            <pc:sldMk cId="986310415" sldId="262"/>
            <ac:spMk id="3" creationId="{0BF3C10E-5802-6F2F-2642-5CF43FBF7F95}"/>
          </ac:spMkLst>
        </pc:spChg>
        <pc:spChg chg="add mod">
          <ac:chgData name="Ashiat  Adeogun" userId="04326f35-3eab-4381-88f6-1d38631867cd" providerId="ADAL" clId="{D59BA2AA-ECE3-4B7D-9F7A-4C1D2584A5D6}" dt="2023-06-13T14:56:22.424" v="806" actId="1076"/>
          <ac:spMkLst>
            <pc:docMk/>
            <pc:sldMk cId="986310415" sldId="262"/>
            <ac:spMk id="6" creationId="{3CF332FB-62DD-0FBA-27FD-BF3FF64A3BD1}"/>
          </ac:spMkLst>
        </pc:spChg>
        <pc:spChg chg="add">
          <ac:chgData name="Ashiat  Adeogun" userId="04326f35-3eab-4381-88f6-1d38631867cd" providerId="ADAL" clId="{D59BA2AA-ECE3-4B7D-9F7A-4C1D2584A5D6}" dt="2023-06-13T14:55:59.525" v="802" actId="26606"/>
          <ac:spMkLst>
            <pc:docMk/>
            <pc:sldMk cId="986310415" sldId="262"/>
            <ac:spMk id="9" creationId="{206E56BB-C8E6-4F70-B8BF-921C4912D6DE}"/>
          </ac:spMkLst>
        </pc:spChg>
        <pc:spChg chg="add">
          <ac:chgData name="Ashiat  Adeogun" userId="04326f35-3eab-4381-88f6-1d38631867cd" providerId="ADAL" clId="{D59BA2AA-ECE3-4B7D-9F7A-4C1D2584A5D6}" dt="2023-06-13T14:55:59.525" v="802" actId="26606"/>
          <ac:spMkLst>
            <pc:docMk/>
            <pc:sldMk cId="986310415" sldId="262"/>
            <ac:spMk id="11" creationId="{99643316-AB20-4DD1-8578-B5D7F033C0A3}"/>
          </ac:spMkLst>
        </pc:spChg>
        <pc:picChg chg="add del mod">
          <ac:chgData name="Ashiat  Adeogun" userId="04326f35-3eab-4381-88f6-1d38631867cd" providerId="ADAL" clId="{D59BA2AA-ECE3-4B7D-9F7A-4C1D2584A5D6}" dt="2023-06-13T14:56:14.578" v="805" actId="478"/>
          <ac:picMkLst>
            <pc:docMk/>
            <pc:sldMk cId="986310415" sldId="262"/>
            <ac:picMk id="4" creationId="{659CEE18-EDB1-ADF7-4884-2DFC7DCCCA4F}"/>
          </ac:picMkLst>
        </pc:picChg>
      </pc:sldChg>
      <pc:sldChg chg="modSp new del mod">
        <pc:chgData name="Ashiat  Adeogun" userId="04326f35-3eab-4381-88f6-1d38631867cd" providerId="ADAL" clId="{D59BA2AA-ECE3-4B7D-9F7A-4C1D2584A5D6}" dt="2023-06-14T06:29:35.459" v="984" actId="2696"/>
        <pc:sldMkLst>
          <pc:docMk/>
          <pc:sldMk cId="1400950319" sldId="263"/>
        </pc:sldMkLst>
        <pc:spChg chg="mod">
          <ac:chgData name="Ashiat  Adeogun" userId="04326f35-3eab-4381-88f6-1d38631867cd" providerId="ADAL" clId="{D59BA2AA-ECE3-4B7D-9F7A-4C1D2584A5D6}" dt="2023-06-13T14:57:17.756" v="812" actId="1076"/>
          <ac:spMkLst>
            <pc:docMk/>
            <pc:sldMk cId="1400950319" sldId="263"/>
            <ac:spMk id="2" creationId="{3C060414-EEEC-944E-E34C-C0D4A9FBC7A8}"/>
          </ac:spMkLst>
        </pc:spChg>
      </pc:sldChg>
      <pc:sldChg chg="modSp add del mod">
        <pc:chgData name="Ashiat  Adeogun" userId="04326f35-3eab-4381-88f6-1d38631867cd" providerId="ADAL" clId="{D59BA2AA-ECE3-4B7D-9F7A-4C1D2584A5D6}" dt="2023-06-14T07:08:53.052" v="1502" actId="2696"/>
        <pc:sldMkLst>
          <pc:docMk/>
          <pc:sldMk cId="1507004923" sldId="264"/>
        </pc:sldMkLst>
        <pc:spChg chg="mod">
          <ac:chgData name="Ashiat  Adeogun" userId="04326f35-3eab-4381-88f6-1d38631867cd" providerId="ADAL" clId="{D59BA2AA-ECE3-4B7D-9F7A-4C1D2584A5D6}" dt="2023-06-14T07:07:26.308" v="1486" actId="21"/>
          <ac:spMkLst>
            <pc:docMk/>
            <pc:sldMk cId="1507004923" sldId="264"/>
            <ac:spMk id="7" creationId="{CAF41E76-1FF6-649D-51EC-AD42988DDDFC}"/>
          </ac:spMkLst>
        </pc:spChg>
        <pc:spChg chg="mod">
          <ac:chgData name="Ashiat  Adeogun" userId="04326f35-3eab-4381-88f6-1d38631867cd" providerId="ADAL" clId="{D59BA2AA-ECE3-4B7D-9F7A-4C1D2584A5D6}" dt="2023-06-14T06:37:56.578" v="1027" actId="20577"/>
          <ac:spMkLst>
            <pc:docMk/>
            <pc:sldMk cId="1507004923" sldId="264"/>
            <ac:spMk id="8" creationId="{75D382E2-1FF0-5C43-0C0C-04C5B28F27F8}"/>
          </ac:spMkLst>
        </pc:spChg>
      </pc:sldChg>
      <pc:sldChg chg="addSp delSp modSp add mod ord modNotesTx">
        <pc:chgData name="Ashiat  Adeogun" userId="04326f35-3eab-4381-88f6-1d38631867cd" providerId="ADAL" clId="{D59BA2AA-ECE3-4B7D-9F7A-4C1D2584A5D6}" dt="2023-06-23T08:46:26.369" v="3822" actId="1076"/>
        <pc:sldMkLst>
          <pc:docMk/>
          <pc:sldMk cId="387197407" sldId="265"/>
        </pc:sldMkLst>
        <pc:spChg chg="mod">
          <ac:chgData name="Ashiat  Adeogun" userId="04326f35-3eab-4381-88f6-1d38631867cd" providerId="ADAL" clId="{D59BA2AA-ECE3-4B7D-9F7A-4C1D2584A5D6}" dt="2023-06-23T08:46:26.369" v="3822" actId="1076"/>
          <ac:spMkLst>
            <pc:docMk/>
            <pc:sldMk cId="387197407" sldId="265"/>
            <ac:spMk id="2" creationId="{BAFE546C-C40F-B0EB-957A-3699903B6E6D}"/>
          </ac:spMkLst>
        </pc:spChg>
        <pc:spChg chg="mod">
          <ac:chgData name="Ashiat  Adeogun" userId="04326f35-3eab-4381-88f6-1d38631867cd" providerId="ADAL" clId="{D59BA2AA-ECE3-4B7D-9F7A-4C1D2584A5D6}" dt="2023-06-20T11:52:40.196" v="3011" actId="1076"/>
          <ac:spMkLst>
            <pc:docMk/>
            <pc:sldMk cId="387197407" sldId="265"/>
            <ac:spMk id="7" creationId="{CAF41E76-1FF6-649D-51EC-AD42988DDDFC}"/>
          </ac:spMkLst>
        </pc:spChg>
        <pc:spChg chg="mod">
          <ac:chgData name="Ashiat  Adeogun" userId="04326f35-3eab-4381-88f6-1d38631867cd" providerId="ADAL" clId="{D59BA2AA-ECE3-4B7D-9F7A-4C1D2584A5D6}" dt="2023-06-21T07:13:35.105" v="3536" actId="20577"/>
          <ac:spMkLst>
            <pc:docMk/>
            <pc:sldMk cId="387197407" sldId="265"/>
            <ac:spMk id="8" creationId="{75D382E2-1FF0-5C43-0C0C-04C5B28F27F8}"/>
          </ac:spMkLst>
        </pc:spChg>
        <pc:picChg chg="del">
          <ac:chgData name="Ashiat  Adeogun" userId="04326f35-3eab-4381-88f6-1d38631867cd" providerId="ADAL" clId="{D59BA2AA-ECE3-4B7D-9F7A-4C1D2584A5D6}" dt="2023-06-14T07:09:01.936" v="1503" actId="478"/>
          <ac:picMkLst>
            <pc:docMk/>
            <pc:sldMk cId="387197407" sldId="265"/>
            <ac:picMk id="3" creationId="{E1FB2BE1-4300-FA09-BFE0-AB3E5BFA7D28}"/>
          </ac:picMkLst>
        </pc:picChg>
        <pc:picChg chg="add mod">
          <ac:chgData name="Ashiat  Adeogun" userId="04326f35-3eab-4381-88f6-1d38631867cd" providerId="ADAL" clId="{D59BA2AA-ECE3-4B7D-9F7A-4C1D2584A5D6}" dt="2023-06-20T11:55:39.978" v="3035" actId="1076"/>
          <ac:picMkLst>
            <pc:docMk/>
            <pc:sldMk cId="387197407" sldId="265"/>
            <ac:picMk id="4" creationId="{9C2C69BD-BAF0-B8B1-5117-35BECF53A9E4}"/>
          </ac:picMkLst>
        </pc:picChg>
        <pc:picChg chg="mod">
          <ac:chgData name="Ashiat  Adeogun" userId="04326f35-3eab-4381-88f6-1d38631867cd" providerId="ADAL" clId="{D59BA2AA-ECE3-4B7D-9F7A-4C1D2584A5D6}" dt="2023-06-15T08:44:53.352" v="2296" actId="14100"/>
          <ac:picMkLst>
            <pc:docMk/>
            <pc:sldMk cId="387197407" sldId="265"/>
            <ac:picMk id="23" creationId="{00000000-0000-0000-0000-000000000000}"/>
          </ac:picMkLst>
        </pc:picChg>
      </pc:sldChg>
      <pc:sldChg chg="addSp modSp add mod ord modNotesTx">
        <pc:chgData name="Ashiat  Adeogun" userId="04326f35-3eab-4381-88f6-1d38631867cd" providerId="ADAL" clId="{D59BA2AA-ECE3-4B7D-9F7A-4C1D2584A5D6}" dt="2023-06-23T09:04:54.070" v="3836" actId="20577"/>
        <pc:sldMkLst>
          <pc:docMk/>
          <pc:sldMk cId="1822297578" sldId="266"/>
        </pc:sldMkLst>
        <pc:spChg chg="add mod">
          <ac:chgData name="Ashiat  Adeogun" userId="04326f35-3eab-4381-88f6-1d38631867cd" providerId="ADAL" clId="{D59BA2AA-ECE3-4B7D-9F7A-4C1D2584A5D6}" dt="2023-06-15T08:53:30.140" v="2362" actId="207"/>
          <ac:spMkLst>
            <pc:docMk/>
            <pc:sldMk cId="1822297578" sldId="266"/>
            <ac:spMk id="5" creationId="{B759F0E0-F401-E9A4-A89B-9F8025593BCD}"/>
          </ac:spMkLst>
        </pc:spChg>
        <pc:spChg chg="mod">
          <ac:chgData name="Ashiat  Adeogun" userId="04326f35-3eab-4381-88f6-1d38631867cd" providerId="ADAL" clId="{D59BA2AA-ECE3-4B7D-9F7A-4C1D2584A5D6}" dt="2023-06-21T06:37:58.664" v="3307" actId="255"/>
          <ac:spMkLst>
            <pc:docMk/>
            <pc:sldMk cId="1822297578" sldId="266"/>
            <ac:spMk id="7" creationId="{CAF41E76-1FF6-649D-51EC-AD42988DDDFC}"/>
          </ac:spMkLst>
        </pc:spChg>
        <pc:spChg chg="mod">
          <ac:chgData name="Ashiat  Adeogun" userId="04326f35-3eab-4381-88f6-1d38631867cd" providerId="ADAL" clId="{D59BA2AA-ECE3-4B7D-9F7A-4C1D2584A5D6}" dt="2023-06-14T07:19:14.459" v="1557" actId="14100"/>
          <ac:spMkLst>
            <pc:docMk/>
            <pc:sldMk cId="1822297578" sldId="266"/>
            <ac:spMk id="8" creationId="{75D382E2-1FF0-5C43-0C0C-04C5B28F27F8}"/>
          </ac:spMkLst>
        </pc:spChg>
        <pc:picChg chg="add mod">
          <ac:chgData name="Ashiat  Adeogun" userId="04326f35-3eab-4381-88f6-1d38631867cd" providerId="ADAL" clId="{D59BA2AA-ECE3-4B7D-9F7A-4C1D2584A5D6}" dt="2023-06-14T07:17:00.241" v="1542" actId="14100"/>
          <ac:picMkLst>
            <pc:docMk/>
            <pc:sldMk cId="1822297578" sldId="266"/>
            <ac:picMk id="4" creationId="{3820D5F0-37A9-EAB3-BE94-331F3A2DD380}"/>
          </ac:picMkLst>
        </pc:picChg>
        <pc:picChg chg="mod">
          <ac:chgData name="Ashiat  Adeogun" userId="04326f35-3eab-4381-88f6-1d38631867cd" providerId="ADAL" clId="{D59BA2AA-ECE3-4B7D-9F7A-4C1D2584A5D6}" dt="2023-06-21T06:15:56.996" v="3296" actId="1076"/>
          <ac:picMkLst>
            <pc:docMk/>
            <pc:sldMk cId="1822297578" sldId="266"/>
            <ac:picMk id="23" creationId="{00000000-0000-0000-0000-000000000000}"/>
          </ac:picMkLst>
        </pc:picChg>
      </pc:sldChg>
      <pc:sldChg chg="addSp delSp modSp add mod ord">
        <pc:chgData name="Ashiat  Adeogun" userId="04326f35-3eab-4381-88f6-1d38631867cd" providerId="ADAL" clId="{D59BA2AA-ECE3-4B7D-9F7A-4C1D2584A5D6}" dt="2023-06-23T08:45:15.557" v="3810" actId="1076"/>
        <pc:sldMkLst>
          <pc:docMk/>
          <pc:sldMk cId="1621845017" sldId="267"/>
        </pc:sldMkLst>
        <pc:spChg chg="mod">
          <ac:chgData name="Ashiat  Adeogun" userId="04326f35-3eab-4381-88f6-1d38631867cd" providerId="ADAL" clId="{D59BA2AA-ECE3-4B7D-9F7A-4C1D2584A5D6}" dt="2023-06-23T08:45:15.557" v="3810" actId="1076"/>
          <ac:spMkLst>
            <pc:docMk/>
            <pc:sldMk cId="1621845017" sldId="267"/>
            <ac:spMk id="2" creationId="{BAFE546C-C40F-B0EB-957A-3699903B6E6D}"/>
          </ac:spMkLst>
        </pc:spChg>
        <pc:spChg chg="add mod">
          <ac:chgData name="Ashiat  Adeogun" userId="04326f35-3eab-4381-88f6-1d38631867cd" providerId="ADAL" clId="{D59BA2AA-ECE3-4B7D-9F7A-4C1D2584A5D6}" dt="2023-06-23T08:42:48.819" v="3799" actId="1076"/>
          <ac:spMkLst>
            <pc:docMk/>
            <pc:sldMk cId="1621845017" sldId="267"/>
            <ac:spMk id="5" creationId="{CC926AB3-9443-1F5E-E274-123A00541745}"/>
          </ac:spMkLst>
        </pc:spChg>
        <pc:spChg chg="mod">
          <ac:chgData name="Ashiat  Adeogun" userId="04326f35-3eab-4381-88f6-1d38631867cd" providerId="ADAL" clId="{D59BA2AA-ECE3-4B7D-9F7A-4C1D2584A5D6}" dt="2023-06-23T08:42:46.309" v="3798" actId="1076"/>
          <ac:spMkLst>
            <pc:docMk/>
            <pc:sldMk cId="1621845017" sldId="267"/>
            <ac:spMk id="7" creationId="{CAF41E76-1FF6-649D-51EC-AD42988DDDFC}"/>
          </ac:spMkLst>
        </pc:spChg>
        <pc:spChg chg="del mod">
          <ac:chgData name="Ashiat  Adeogun" userId="04326f35-3eab-4381-88f6-1d38631867cd" providerId="ADAL" clId="{D59BA2AA-ECE3-4B7D-9F7A-4C1D2584A5D6}" dt="2023-06-14T07:36:27.466" v="1802" actId="12084"/>
          <ac:spMkLst>
            <pc:docMk/>
            <pc:sldMk cId="1621845017" sldId="267"/>
            <ac:spMk id="8" creationId="{75D382E2-1FF0-5C43-0C0C-04C5B28F27F8}"/>
          </ac:spMkLst>
        </pc:spChg>
        <pc:graphicFrameChg chg="add del mod modGraphic">
          <ac:chgData name="Ashiat  Adeogun" userId="04326f35-3eab-4381-88f6-1d38631867cd" providerId="ADAL" clId="{D59BA2AA-ECE3-4B7D-9F7A-4C1D2584A5D6}" dt="2023-06-14T07:33:51.949" v="1801" actId="478"/>
          <ac:graphicFrameMkLst>
            <pc:docMk/>
            <pc:sldMk cId="1621845017" sldId="267"/>
            <ac:graphicFrameMk id="3" creationId="{85328A2F-F126-AD36-449C-A76B79C9B560}"/>
          </ac:graphicFrameMkLst>
        </pc:graphicFrameChg>
        <pc:graphicFrameChg chg="add mod modGraphic">
          <ac:chgData name="Ashiat  Adeogun" userId="04326f35-3eab-4381-88f6-1d38631867cd" providerId="ADAL" clId="{D59BA2AA-ECE3-4B7D-9F7A-4C1D2584A5D6}" dt="2023-06-20T11:55:58.721" v="3036" actId="208"/>
          <ac:graphicFrameMkLst>
            <pc:docMk/>
            <pc:sldMk cId="1621845017" sldId="267"/>
            <ac:graphicFrameMk id="4" creationId="{A8743621-1099-385E-18ED-959F9FB387F3}"/>
          </ac:graphicFrameMkLst>
        </pc:graphicFrameChg>
        <pc:picChg chg="mod">
          <ac:chgData name="Ashiat  Adeogun" userId="04326f35-3eab-4381-88f6-1d38631867cd" providerId="ADAL" clId="{D59BA2AA-ECE3-4B7D-9F7A-4C1D2584A5D6}" dt="2023-06-15T08:44:10.962" v="2288" actId="1076"/>
          <ac:picMkLst>
            <pc:docMk/>
            <pc:sldMk cId="1621845017" sldId="267"/>
            <ac:picMk id="23" creationId="{00000000-0000-0000-0000-000000000000}"/>
          </ac:picMkLst>
        </pc:picChg>
      </pc:sldChg>
      <pc:sldChg chg="addSp delSp modSp add mod ord">
        <pc:chgData name="Ashiat  Adeogun" userId="04326f35-3eab-4381-88f6-1d38631867cd" providerId="ADAL" clId="{D59BA2AA-ECE3-4B7D-9F7A-4C1D2584A5D6}" dt="2023-06-23T08:44:16.442" v="3806" actId="14100"/>
        <pc:sldMkLst>
          <pc:docMk/>
          <pc:sldMk cId="3291438918" sldId="268"/>
        </pc:sldMkLst>
        <pc:spChg chg="mod">
          <ac:chgData name="Ashiat  Adeogun" userId="04326f35-3eab-4381-88f6-1d38631867cd" providerId="ADAL" clId="{D59BA2AA-ECE3-4B7D-9F7A-4C1D2584A5D6}" dt="2023-06-15T08:45:47.900" v="2305" actId="1076"/>
          <ac:spMkLst>
            <pc:docMk/>
            <pc:sldMk cId="3291438918" sldId="268"/>
            <ac:spMk id="2" creationId="{BAFE546C-C40F-B0EB-957A-3699903B6E6D}"/>
          </ac:spMkLst>
        </pc:spChg>
        <pc:spChg chg="mod">
          <ac:chgData name="Ashiat  Adeogun" userId="04326f35-3eab-4381-88f6-1d38631867cd" providerId="ADAL" clId="{D59BA2AA-ECE3-4B7D-9F7A-4C1D2584A5D6}" dt="2023-06-23T08:44:08.263" v="3805" actId="1076"/>
          <ac:spMkLst>
            <pc:docMk/>
            <pc:sldMk cId="3291438918" sldId="268"/>
            <ac:spMk id="7" creationId="{CAF41E76-1FF6-649D-51EC-AD42988DDDFC}"/>
          </ac:spMkLst>
        </pc:spChg>
        <pc:spChg chg="del mod">
          <ac:chgData name="Ashiat  Adeogun" userId="04326f35-3eab-4381-88f6-1d38631867cd" providerId="ADAL" clId="{D59BA2AA-ECE3-4B7D-9F7A-4C1D2584A5D6}" dt="2023-06-20T11:54:03.163" v="3013" actId="26606"/>
          <ac:spMkLst>
            <pc:docMk/>
            <pc:sldMk cId="3291438918" sldId="268"/>
            <ac:spMk id="8" creationId="{75D382E2-1FF0-5C43-0C0C-04C5B28F27F8}"/>
          </ac:spMkLst>
        </pc:spChg>
        <pc:graphicFrameChg chg="add mod">
          <ac:chgData name="Ashiat  Adeogun" userId="04326f35-3eab-4381-88f6-1d38631867cd" providerId="ADAL" clId="{D59BA2AA-ECE3-4B7D-9F7A-4C1D2584A5D6}" dt="2023-06-23T08:44:16.442" v="3806" actId="14100"/>
          <ac:graphicFrameMkLst>
            <pc:docMk/>
            <pc:sldMk cId="3291438918" sldId="268"/>
            <ac:graphicFrameMk id="25" creationId="{2B3B9DA4-D338-A20E-3A81-8B61397289EF}"/>
          </ac:graphicFrameMkLst>
        </pc:graphicFrameChg>
        <pc:picChg chg="mod">
          <ac:chgData name="Ashiat  Adeogun" userId="04326f35-3eab-4381-88f6-1d38631867cd" providerId="ADAL" clId="{D59BA2AA-ECE3-4B7D-9F7A-4C1D2584A5D6}" dt="2023-06-15T08:45:42.914" v="2304" actId="14100"/>
          <ac:picMkLst>
            <pc:docMk/>
            <pc:sldMk cId="3291438918" sldId="268"/>
            <ac:picMk id="23" creationId="{00000000-0000-0000-0000-000000000000}"/>
          </ac:picMkLst>
        </pc:picChg>
      </pc:sldChg>
      <pc:sldChg chg="modSp add mod ord">
        <pc:chgData name="Ashiat  Adeogun" userId="04326f35-3eab-4381-88f6-1d38631867cd" providerId="ADAL" clId="{D59BA2AA-ECE3-4B7D-9F7A-4C1D2584A5D6}" dt="2023-06-23T08:46:01.636" v="3817" actId="1076"/>
        <pc:sldMkLst>
          <pc:docMk/>
          <pc:sldMk cId="118200238" sldId="269"/>
        </pc:sldMkLst>
        <pc:spChg chg="mod">
          <ac:chgData name="Ashiat  Adeogun" userId="04326f35-3eab-4381-88f6-1d38631867cd" providerId="ADAL" clId="{D59BA2AA-ECE3-4B7D-9F7A-4C1D2584A5D6}" dt="2023-06-23T08:46:01.636" v="3817" actId="1076"/>
          <ac:spMkLst>
            <pc:docMk/>
            <pc:sldMk cId="118200238" sldId="269"/>
            <ac:spMk id="2" creationId="{BAFE546C-C40F-B0EB-957A-3699903B6E6D}"/>
          </ac:spMkLst>
        </pc:spChg>
        <pc:spChg chg="mod">
          <ac:chgData name="Ashiat  Adeogun" userId="04326f35-3eab-4381-88f6-1d38631867cd" providerId="ADAL" clId="{D59BA2AA-ECE3-4B7D-9F7A-4C1D2584A5D6}" dt="2023-06-23T08:43:26.936" v="3803" actId="1076"/>
          <ac:spMkLst>
            <pc:docMk/>
            <pc:sldMk cId="118200238" sldId="269"/>
            <ac:spMk id="5" creationId="{CC926AB3-9443-1F5E-E274-123A00541745}"/>
          </ac:spMkLst>
        </pc:spChg>
        <pc:spChg chg="mod">
          <ac:chgData name="Ashiat  Adeogun" userId="04326f35-3eab-4381-88f6-1d38631867cd" providerId="ADAL" clId="{D59BA2AA-ECE3-4B7D-9F7A-4C1D2584A5D6}" dt="2023-06-23T08:43:22.709" v="3802" actId="1076"/>
          <ac:spMkLst>
            <pc:docMk/>
            <pc:sldMk cId="118200238" sldId="269"/>
            <ac:spMk id="7" creationId="{CAF41E76-1FF6-649D-51EC-AD42988DDDFC}"/>
          </ac:spMkLst>
        </pc:spChg>
        <pc:graphicFrameChg chg="mod modGraphic">
          <ac:chgData name="Ashiat  Adeogun" userId="04326f35-3eab-4381-88f6-1d38631867cd" providerId="ADAL" clId="{D59BA2AA-ECE3-4B7D-9F7A-4C1D2584A5D6}" dt="2023-06-23T08:43:31.547" v="3804" actId="1076"/>
          <ac:graphicFrameMkLst>
            <pc:docMk/>
            <pc:sldMk cId="118200238" sldId="269"/>
            <ac:graphicFrameMk id="4" creationId="{A8743621-1099-385E-18ED-959F9FB387F3}"/>
          </ac:graphicFrameMkLst>
        </pc:graphicFrameChg>
        <pc:picChg chg="mod">
          <ac:chgData name="Ashiat  Adeogun" userId="04326f35-3eab-4381-88f6-1d38631867cd" providerId="ADAL" clId="{D59BA2AA-ECE3-4B7D-9F7A-4C1D2584A5D6}" dt="2023-06-15T08:44:32.339" v="2292" actId="14100"/>
          <ac:picMkLst>
            <pc:docMk/>
            <pc:sldMk cId="118200238" sldId="269"/>
            <ac:picMk id="23" creationId="{00000000-0000-0000-0000-000000000000}"/>
          </ac:picMkLst>
        </pc:picChg>
      </pc:sldChg>
      <pc:sldChg chg="addSp delSp modSp add mod ord">
        <pc:chgData name="Ashiat  Adeogun" userId="04326f35-3eab-4381-88f6-1d38631867cd" providerId="ADAL" clId="{D59BA2AA-ECE3-4B7D-9F7A-4C1D2584A5D6}" dt="2023-06-23T08:07:59.723" v="3778" actId="255"/>
        <pc:sldMkLst>
          <pc:docMk/>
          <pc:sldMk cId="139543782" sldId="270"/>
        </pc:sldMkLst>
        <pc:spChg chg="mod">
          <ac:chgData name="Ashiat  Adeogun" userId="04326f35-3eab-4381-88f6-1d38631867cd" providerId="ADAL" clId="{D59BA2AA-ECE3-4B7D-9F7A-4C1D2584A5D6}" dt="2023-06-15T08:46:25.613" v="2310" actId="1076"/>
          <ac:spMkLst>
            <pc:docMk/>
            <pc:sldMk cId="139543782" sldId="270"/>
            <ac:spMk id="2" creationId="{BAFE546C-C40F-B0EB-957A-3699903B6E6D}"/>
          </ac:spMkLst>
        </pc:spChg>
        <pc:spChg chg="mod">
          <ac:chgData name="Ashiat  Adeogun" userId="04326f35-3eab-4381-88f6-1d38631867cd" providerId="ADAL" clId="{D59BA2AA-ECE3-4B7D-9F7A-4C1D2584A5D6}" dt="2023-06-21T06:14:47.102" v="3292" actId="20577"/>
          <ac:spMkLst>
            <pc:docMk/>
            <pc:sldMk cId="139543782" sldId="270"/>
            <ac:spMk id="7" creationId="{CAF41E76-1FF6-649D-51EC-AD42988DDDFC}"/>
          </ac:spMkLst>
        </pc:spChg>
        <pc:spChg chg="del mod">
          <ac:chgData name="Ashiat  Adeogun" userId="04326f35-3eab-4381-88f6-1d38631867cd" providerId="ADAL" clId="{D59BA2AA-ECE3-4B7D-9F7A-4C1D2584A5D6}" dt="2023-06-21T06:06:42.978" v="3259" actId="26606"/>
          <ac:spMkLst>
            <pc:docMk/>
            <pc:sldMk cId="139543782" sldId="270"/>
            <ac:spMk id="8" creationId="{75D382E2-1FF0-5C43-0C0C-04C5B28F27F8}"/>
          </ac:spMkLst>
        </pc:spChg>
        <pc:graphicFrameChg chg="add mod modGraphic">
          <ac:chgData name="Ashiat  Adeogun" userId="04326f35-3eab-4381-88f6-1d38631867cd" providerId="ADAL" clId="{D59BA2AA-ECE3-4B7D-9F7A-4C1D2584A5D6}" dt="2023-06-23T08:07:59.723" v="3778" actId="255"/>
          <ac:graphicFrameMkLst>
            <pc:docMk/>
            <pc:sldMk cId="139543782" sldId="270"/>
            <ac:graphicFrameMk id="25" creationId="{7B40D223-8B43-0A96-D4A0-52AEA50E1E71}"/>
          </ac:graphicFrameMkLst>
        </pc:graphicFrameChg>
        <pc:picChg chg="mod">
          <ac:chgData name="Ashiat  Adeogun" userId="04326f35-3eab-4381-88f6-1d38631867cd" providerId="ADAL" clId="{D59BA2AA-ECE3-4B7D-9F7A-4C1D2584A5D6}" dt="2023-06-21T06:08:14.664" v="3274" actId="1076"/>
          <ac:picMkLst>
            <pc:docMk/>
            <pc:sldMk cId="139543782" sldId="270"/>
            <ac:picMk id="23" creationId="{00000000-0000-0000-0000-000000000000}"/>
          </ac:picMkLst>
        </pc:picChg>
      </pc:sldChg>
      <pc:sldChg chg="modSp add mod ord">
        <pc:chgData name="Ashiat  Adeogun" userId="04326f35-3eab-4381-88f6-1d38631867cd" providerId="ADAL" clId="{D59BA2AA-ECE3-4B7D-9F7A-4C1D2584A5D6}" dt="2023-06-23T08:46:37.187" v="3823" actId="1076"/>
        <pc:sldMkLst>
          <pc:docMk/>
          <pc:sldMk cId="3505519075" sldId="271"/>
        </pc:sldMkLst>
        <pc:spChg chg="mod">
          <ac:chgData name="Ashiat  Adeogun" userId="04326f35-3eab-4381-88f6-1d38631867cd" providerId="ADAL" clId="{D59BA2AA-ECE3-4B7D-9F7A-4C1D2584A5D6}" dt="2023-06-23T08:46:37.187" v="3823" actId="1076"/>
          <ac:spMkLst>
            <pc:docMk/>
            <pc:sldMk cId="3505519075" sldId="271"/>
            <ac:spMk id="2" creationId="{BAFE546C-C40F-B0EB-957A-3699903B6E6D}"/>
          </ac:spMkLst>
        </pc:spChg>
        <pc:spChg chg="mod">
          <ac:chgData name="Ashiat  Adeogun" userId="04326f35-3eab-4381-88f6-1d38631867cd" providerId="ADAL" clId="{D59BA2AA-ECE3-4B7D-9F7A-4C1D2584A5D6}" dt="2023-06-21T06:38:15.977" v="3308" actId="1076"/>
          <ac:spMkLst>
            <pc:docMk/>
            <pc:sldMk cId="3505519075" sldId="271"/>
            <ac:spMk id="7" creationId="{CAF41E76-1FF6-649D-51EC-AD42988DDDFC}"/>
          </ac:spMkLst>
        </pc:spChg>
        <pc:spChg chg="mod">
          <ac:chgData name="Ashiat  Adeogun" userId="04326f35-3eab-4381-88f6-1d38631867cd" providerId="ADAL" clId="{D59BA2AA-ECE3-4B7D-9F7A-4C1D2584A5D6}" dt="2023-06-21T06:38:23.024" v="3310" actId="14100"/>
          <ac:spMkLst>
            <pc:docMk/>
            <pc:sldMk cId="3505519075" sldId="271"/>
            <ac:spMk id="8" creationId="{75D382E2-1FF0-5C43-0C0C-04C5B28F27F8}"/>
          </ac:spMkLst>
        </pc:spChg>
        <pc:picChg chg="mod">
          <ac:chgData name="Ashiat  Adeogun" userId="04326f35-3eab-4381-88f6-1d38631867cd" providerId="ADAL" clId="{D59BA2AA-ECE3-4B7D-9F7A-4C1D2584A5D6}" dt="2023-06-15T08:46:44.031" v="2314" actId="14100"/>
          <ac:picMkLst>
            <pc:docMk/>
            <pc:sldMk cId="3505519075" sldId="271"/>
            <ac:picMk id="23" creationId="{00000000-0000-0000-0000-000000000000}"/>
          </ac:picMkLst>
        </pc:picChg>
      </pc:sldChg>
      <pc:sldChg chg="addSp delSp modSp add mod ord">
        <pc:chgData name="Ashiat  Adeogun" userId="04326f35-3eab-4381-88f6-1d38631867cd" providerId="ADAL" clId="{D59BA2AA-ECE3-4B7D-9F7A-4C1D2584A5D6}" dt="2023-06-23T08:45:55.027" v="3816" actId="1076"/>
        <pc:sldMkLst>
          <pc:docMk/>
          <pc:sldMk cId="3275041998" sldId="272"/>
        </pc:sldMkLst>
        <pc:spChg chg="mod">
          <ac:chgData name="Ashiat  Adeogun" userId="04326f35-3eab-4381-88f6-1d38631867cd" providerId="ADAL" clId="{D59BA2AA-ECE3-4B7D-9F7A-4C1D2584A5D6}" dt="2023-06-23T08:45:55.027" v="3816" actId="1076"/>
          <ac:spMkLst>
            <pc:docMk/>
            <pc:sldMk cId="3275041998" sldId="272"/>
            <ac:spMk id="2" creationId="{BAFE546C-C40F-B0EB-957A-3699903B6E6D}"/>
          </ac:spMkLst>
        </pc:spChg>
        <pc:spChg chg="del mod">
          <ac:chgData name="Ashiat  Adeogun" userId="04326f35-3eab-4381-88f6-1d38631867cd" providerId="ADAL" clId="{D59BA2AA-ECE3-4B7D-9F7A-4C1D2584A5D6}" dt="2023-06-19T06:32:34.335" v="2381" actId="478"/>
          <ac:spMkLst>
            <pc:docMk/>
            <pc:sldMk cId="3275041998" sldId="272"/>
            <ac:spMk id="5" creationId="{CC926AB3-9443-1F5E-E274-123A00541745}"/>
          </ac:spMkLst>
        </pc:spChg>
        <pc:spChg chg="add del mod">
          <ac:chgData name="Ashiat  Adeogun" userId="04326f35-3eab-4381-88f6-1d38631867cd" providerId="ADAL" clId="{D59BA2AA-ECE3-4B7D-9F7A-4C1D2584A5D6}" dt="2023-06-20T11:17:36.100" v="2835" actId="26606"/>
          <ac:spMkLst>
            <pc:docMk/>
            <pc:sldMk cId="3275041998" sldId="272"/>
            <ac:spMk id="6" creationId="{ADCF4821-0BA6-3BA7-FD71-56470F7EC3D6}"/>
          </ac:spMkLst>
        </pc:spChg>
        <pc:spChg chg="mod">
          <ac:chgData name="Ashiat  Adeogun" userId="04326f35-3eab-4381-88f6-1d38631867cd" providerId="ADAL" clId="{D59BA2AA-ECE3-4B7D-9F7A-4C1D2584A5D6}" dt="2023-06-20T11:18:50.716" v="2870" actId="1076"/>
          <ac:spMkLst>
            <pc:docMk/>
            <pc:sldMk cId="3275041998" sldId="272"/>
            <ac:spMk id="7" creationId="{CAF41E76-1FF6-649D-51EC-AD42988DDDFC}"/>
          </ac:spMkLst>
        </pc:spChg>
        <pc:graphicFrameChg chg="del mod">
          <ac:chgData name="Ashiat  Adeogun" userId="04326f35-3eab-4381-88f6-1d38631867cd" providerId="ADAL" clId="{D59BA2AA-ECE3-4B7D-9F7A-4C1D2584A5D6}" dt="2023-06-19T06:32:30.524" v="2380" actId="478"/>
          <ac:graphicFrameMkLst>
            <pc:docMk/>
            <pc:sldMk cId="3275041998" sldId="272"/>
            <ac:graphicFrameMk id="4" creationId="{A8743621-1099-385E-18ED-959F9FB387F3}"/>
          </ac:graphicFrameMkLst>
        </pc:graphicFrameChg>
        <pc:graphicFrameChg chg="add mod modGraphic">
          <ac:chgData name="Ashiat  Adeogun" userId="04326f35-3eab-4381-88f6-1d38631867cd" providerId="ADAL" clId="{D59BA2AA-ECE3-4B7D-9F7A-4C1D2584A5D6}" dt="2023-06-22T06:57:09.678" v="3641"/>
          <ac:graphicFrameMkLst>
            <pc:docMk/>
            <pc:sldMk cId="3275041998" sldId="272"/>
            <ac:graphicFrameMk id="25" creationId="{55E84CDA-2AA7-7B67-B524-CC2696A1613E}"/>
          </ac:graphicFrameMkLst>
        </pc:graphicFrameChg>
      </pc:sldChg>
      <pc:sldChg chg="addSp delSp modSp add mod ord modNotesTx">
        <pc:chgData name="Ashiat  Adeogun" userId="04326f35-3eab-4381-88f6-1d38631867cd" providerId="ADAL" clId="{D59BA2AA-ECE3-4B7D-9F7A-4C1D2584A5D6}" dt="2023-06-23T08:43:15.959" v="3801" actId="14100"/>
        <pc:sldMkLst>
          <pc:docMk/>
          <pc:sldMk cId="228561815" sldId="273"/>
        </pc:sldMkLst>
        <pc:spChg chg="del mod">
          <ac:chgData name="Ashiat  Adeogun" userId="04326f35-3eab-4381-88f6-1d38631867cd" providerId="ADAL" clId="{D59BA2AA-ECE3-4B7D-9F7A-4C1D2584A5D6}" dt="2023-06-20T11:30:10.884" v="2886" actId="26606"/>
          <ac:spMkLst>
            <pc:docMk/>
            <pc:sldMk cId="228561815" sldId="273"/>
            <ac:spMk id="6" creationId="{ADCF4821-0BA6-3BA7-FD71-56470F7EC3D6}"/>
          </ac:spMkLst>
        </pc:spChg>
        <pc:spChg chg="mod">
          <ac:chgData name="Ashiat  Adeogun" userId="04326f35-3eab-4381-88f6-1d38631867cd" providerId="ADAL" clId="{D59BA2AA-ECE3-4B7D-9F7A-4C1D2584A5D6}" dt="2023-06-23T08:43:11.368" v="3800" actId="1076"/>
          <ac:spMkLst>
            <pc:docMk/>
            <pc:sldMk cId="228561815" sldId="273"/>
            <ac:spMk id="7" creationId="{CAF41E76-1FF6-649D-51EC-AD42988DDDFC}"/>
          </ac:spMkLst>
        </pc:spChg>
        <pc:graphicFrameChg chg="add mod modGraphic">
          <ac:chgData name="Ashiat  Adeogun" userId="04326f35-3eab-4381-88f6-1d38631867cd" providerId="ADAL" clId="{D59BA2AA-ECE3-4B7D-9F7A-4C1D2584A5D6}" dt="2023-06-23T08:43:15.959" v="3801" actId="14100"/>
          <ac:graphicFrameMkLst>
            <pc:docMk/>
            <pc:sldMk cId="228561815" sldId="273"/>
            <ac:graphicFrameMk id="25" creationId="{EB883871-3224-B689-0B48-AE0625749E76}"/>
          </ac:graphicFrameMkLst>
        </pc:graphicFrameChg>
      </pc:sldChg>
      <pc:sldChg chg="addSp delSp modSp add mod ord">
        <pc:chgData name="Ashiat  Adeogun" userId="04326f35-3eab-4381-88f6-1d38631867cd" providerId="ADAL" clId="{D59BA2AA-ECE3-4B7D-9F7A-4C1D2584A5D6}" dt="2023-06-23T08:46:07.923" v="3818" actId="1076"/>
        <pc:sldMkLst>
          <pc:docMk/>
          <pc:sldMk cId="4029243353" sldId="274"/>
        </pc:sldMkLst>
        <pc:spChg chg="mod">
          <ac:chgData name="Ashiat  Adeogun" userId="04326f35-3eab-4381-88f6-1d38631867cd" providerId="ADAL" clId="{D59BA2AA-ECE3-4B7D-9F7A-4C1D2584A5D6}" dt="2023-06-23T08:46:07.923" v="3818" actId="1076"/>
          <ac:spMkLst>
            <pc:docMk/>
            <pc:sldMk cId="4029243353" sldId="274"/>
            <ac:spMk id="2" creationId="{BAFE546C-C40F-B0EB-957A-3699903B6E6D}"/>
          </ac:spMkLst>
        </pc:spChg>
        <pc:spChg chg="del mod">
          <ac:chgData name="Ashiat  Adeogun" userId="04326f35-3eab-4381-88f6-1d38631867cd" providerId="ADAL" clId="{D59BA2AA-ECE3-4B7D-9F7A-4C1D2584A5D6}" dt="2023-06-20T11:32:04.910" v="2918" actId="26606"/>
          <ac:spMkLst>
            <pc:docMk/>
            <pc:sldMk cId="4029243353" sldId="274"/>
            <ac:spMk id="6" creationId="{ADCF4821-0BA6-3BA7-FD71-56470F7EC3D6}"/>
          </ac:spMkLst>
        </pc:spChg>
        <pc:spChg chg="mod">
          <ac:chgData name="Ashiat  Adeogun" userId="04326f35-3eab-4381-88f6-1d38631867cd" providerId="ADAL" clId="{D59BA2AA-ECE3-4B7D-9F7A-4C1D2584A5D6}" dt="2023-06-20T11:49:15.903" v="3001" actId="1076"/>
          <ac:spMkLst>
            <pc:docMk/>
            <pc:sldMk cId="4029243353" sldId="274"/>
            <ac:spMk id="7" creationId="{CAF41E76-1FF6-649D-51EC-AD42988DDDFC}"/>
          </ac:spMkLst>
        </pc:spChg>
        <pc:graphicFrameChg chg="add mod modGraphic">
          <ac:chgData name="Ashiat  Adeogun" userId="04326f35-3eab-4381-88f6-1d38631867cd" providerId="ADAL" clId="{D59BA2AA-ECE3-4B7D-9F7A-4C1D2584A5D6}" dt="2023-06-21T07:22:27.596" v="3548" actId="1076"/>
          <ac:graphicFrameMkLst>
            <pc:docMk/>
            <pc:sldMk cId="4029243353" sldId="274"/>
            <ac:graphicFrameMk id="25" creationId="{75EDD140-DAAA-84D3-2A28-A4F03D030620}"/>
          </ac:graphicFrameMkLst>
        </pc:graphicFrameChg>
      </pc:sldChg>
      <pc:sldChg chg="addSp delSp modSp add mod">
        <pc:chgData name="Ashiat  Adeogun" userId="04326f35-3eab-4381-88f6-1d38631867cd" providerId="ADAL" clId="{D59BA2AA-ECE3-4B7D-9F7A-4C1D2584A5D6}" dt="2023-06-23T08:09:05.485" v="3782" actId="207"/>
        <pc:sldMkLst>
          <pc:docMk/>
          <pc:sldMk cId="213930742" sldId="275"/>
        </pc:sldMkLst>
        <pc:spChg chg="mod">
          <ac:chgData name="Ashiat  Adeogun" userId="04326f35-3eab-4381-88f6-1d38631867cd" providerId="ADAL" clId="{D59BA2AA-ECE3-4B7D-9F7A-4C1D2584A5D6}" dt="2023-06-23T08:07:16.197" v="3770" actId="1076"/>
          <ac:spMkLst>
            <pc:docMk/>
            <pc:sldMk cId="213930742" sldId="275"/>
            <ac:spMk id="7" creationId="{CAF41E76-1FF6-649D-51EC-AD42988DDDFC}"/>
          </ac:spMkLst>
        </pc:spChg>
        <pc:spChg chg="del">
          <ac:chgData name="Ashiat  Adeogun" userId="04326f35-3eab-4381-88f6-1d38631867cd" providerId="ADAL" clId="{D59BA2AA-ECE3-4B7D-9F7A-4C1D2584A5D6}" dt="2023-06-21T06:36:45.880" v="3297" actId="26606"/>
          <ac:spMkLst>
            <pc:docMk/>
            <pc:sldMk cId="213930742" sldId="275"/>
            <ac:spMk id="8" creationId="{75D382E2-1FF0-5C43-0C0C-04C5B28F27F8}"/>
          </ac:spMkLst>
        </pc:spChg>
        <pc:graphicFrameChg chg="add mod modGraphic">
          <ac:chgData name="Ashiat  Adeogun" userId="04326f35-3eab-4381-88f6-1d38631867cd" providerId="ADAL" clId="{D59BA2AA-ECE3-4B7D-9F7A-4C1D2584A5D6}" dt="2023-06-23T08:09:05.485" v="3782" actId="207"/>
          <ac:graphicFrameMkLst>
            <pc:docMk/>
            <pc:sldMk cId="213930742" sldId="275"/>
            <ac:graphicFrameMk id="25" creationId="{B91DFE0C-E847-DEFB-D86B-94F06E3D6109}"/>
          </ac:graphicFrameMkLst>
        </pc:graphicFrameChg>
      </pc:sldChg>
      <pc:sldChg chg="addSp delSp modSp add del mod">
        <pc:chgData name="Ashiat  Adeogun" userId="04326f35-3eab-4381-88f6-1d38631867cd" providerId="ADAL" clId="{D59BA2AA-ECE3-4B7D-9F7A-4C1D2584A5D6}" dt="2023-06-21T06:42:50.204" v="3356" actId="2696"/>
        <pc:sldMkLst>
          <pc:docMk/>
          <pc:sldMk cId="17641546" sldId="276"/>
        </pc:sldMkLst>
        <pc:spChg chg="mod">
          <ac:chgData name="Ashiat  Adeogun" userId="04326f35-3eab-4381-88f6-1d38631867cd" providerId="ADAL" clId="{D59BA2AA-ECE3-4B7D-9F7A-4C1D2584A5D6}" dt="2023-06-21T06:40:22.445" v="3335" actId="1076"/>
          <ac:spMkLst>
            <pc:docMk/>
            <pc:sldMk cId="17641546" sldId="276"/>
            <ac:spMk id="2" creationId="{BAFE546C-C40F-B0EB-957A-3699903B6E6D}"/>
          </ac:spMkLst>
        </pc:spChg>
        <pc:spChg chg="add del mod">
          <ac:chgData name="Ashiat  Adeogun" userId="04326f35-3eab-4381-88f6-1d38631867cd" providerId="ADAL" clId="{D59BA2AA-ECE3-4B7D-9F7A-4C1D2584A5D6}" dt="2023-06-21T06:38:52.561" v="3317" actId="478"/>
          <ac:spMkLst>
            <pc:docMk/>
            <pc:sldMk cId="17641546" sldId="276"/>
            <ac:spMk id="4" creationId="{1F37E281-4AB9-4E54-0EAA-0C5530ED576D}"/>
          </ac:spMkLst>
        </pc:spChg>
        <pc:spChg chg="del mod">
          <ac:chgData name="Ashiat  Adeogun" userId="04326f35-3eab-4381-88f6-1d38631867cd" providerId="ADAL" clId="{D59BA2AA-ECE3-4B7D-9F7A-4C1D2584A5D6}" dt="2023-06-21T06:38:42.938" v="3315" actId="478"/>
          <ac:spMkLst>
            <pc:docMk/>
            <pc:sldMk cId="17641546" sldId="276"/>
            <ac:spMk id="7" creationId="{CAF41E76-1FF6-649D-51EC-AD42988DDDFC}"/>
          </ac:spMkLst>
        </pc:spChg>
        <pc:spChg chg="del mod">
          <ac:chgData name="Ashiat  Adeogun" userId="04326f35-3eab-4381-88f6-1d38631867cd" providerId="ADAL" clId="{D59BA2AA-ECE3-4B7D-9F7A-4C1D2584A5D6}" dt="2023-06-21T06:40:02.671" v="3331"/>
          <ac:spMkLst>
            <pc:docMk/>
            <pc:sldMk cId="17641546" sldId="276"/>
            <ac:spMk id="8" creationId="{75D382E2-1FF0-5C43-0C0C-04C5B28F27F8}"/>
          </ac:spMkLst>
        </pc:spChg>
        <pc:picChg chg="add mod">
          <ac:chgData name="Ashiat  Adeogun" userId="04326f35-3eab-4381-88f6-1d38631867cd" providerId="ADAL" clId="{D59BA2AA-ECE3-4B7D-9F7A-4C1D2584A5D6}" dt="2023-06-21T06:40:19.472" v="3334" actId="14100"/>
          <ac:picMkLst>
            <pc:docMk/>
            <pc:sldMk cId="17641546" sldId="276"/>
            <ac:picMk id="5" creationId="{7AA52EFA-2B45-EECA-02B9-3BDE89083AA0}"/>
          </ac:picMkLst>
        </pc:picChg>
        <pc:picChg chg="del">
          <ac:chgData name="Ashiat  Adeogun" userId="04326f35-3eab-4381-88f6-1d38631867cd" providerId="ADAL" clId="{D59BA2AA-ECE3-4B7D-9F7A-4C1D2584A5D6}" dt="2023-06-21T06:38:46.658" v="3316" actId="478"/>
          <ac:picMkLst>
            <pc:docMk/>
            <pc:sldMk cId="17641546" sldId="276"/>
            <ac:picMk id="23" creationId="{00000000-0000-0000-0000-000000000000}"/>
          </ac:picMkLst>
        </pc:picChg>
      </pc:sldChg>
      <pc:sldChg chg="addSp delSp modSp add mod setBg">
        <pc:chgData name="Ashiat  Adeogun" userId="04326f35-3eab-4381-88f6-1d38631867cd" providerId="ADAL" clId="{D59BA2AA-ECE3-4B7D-9F7A-4C1D2584A5D6}" dt="2023-06-23T08:46:42.892" v="3824" actId="1076"/>
        <pc:sldMkLst>
          <pc:docMk/>
          <pc:sldMk cId="3053503703" sldId="277"/>
        </pc:sldMkLst>
        <pc:spChg chg="mod">
          <ac:chgData name="Ashiat  Adeogun" userId="04326f35-3eab-4381-88f6-1d38631867cd" providerId="ADAL" clId="{D59BA2AA-ECE3-4B7D-9F7A-4C1D2584A5D6}" dt="2023-06-23T08:46:42.892" v="3824" actId="1076"/>
          <ac:spMkLst>
            <pc:docMk/>
            <pc:sldMk cId="3053503703" sldId="277"/>
            <ac:spMk id="2" creationId="{BAFE546C-C40F-B0EB-957A-3699903B6E6D}"/>
          </ac:spMkLst>
        </pc:spChg>
        <pc:spChg chg="add del mod">
          <ac:chgData name="Ashiat  Adeogun" userId="04326f35-3eab-4381-88f6-1d38631867cd" providerId="ADAL" clId="{D59BA2AA-ECE3-4B7D-9F7A-4C1D2584A5D6}" dt="2023-06-21T06:41:49.189" v="3344" actId="478"/>
          <ac:spMkLst>
            <pc:docMk/>
            <pc:sldMk cId="3053503703" sldId="277"/>
            <ac:spMk id="5" creationId="{F4104367-6D1C-1FDA-F741-6A209878C772}"/>
          </ac:spMkLst>
        </pc:spChg>
        <pc:spChg chg="del">
          <ac:chgData name="Ashiat  Adeogun" userId="04326f35-3eab-4381-88f6-1d38631867cd" providerId="ADAL" clId="{D59BA2AA-ECE3-4B7D-9F7A-4C1D2584A5D6}" dt="2023-06-21T06:42:02.618" v="3348" actId="478"/>
          <ac:spMkLst>
            <pc:docMk/>
            <pc:sldMk cId="3053503703" sldId="277"/>
            <ac:spMk id="7" creationId="{CAF41E76-1FF6-649D-51EC-AD42988DDDFC}"/>
          </ac:spMkLst>
        </pc:spChg>
        <pc:spChg chg="del mod">
          <ac:chgData name="Ashiat  Adeogun" userId="04326f35-3eab-4381-88f6-1d38631867cd" providerId="ADAL" clId="{D59BA2AA-ECE3-4B7D-9F7A-4C1D2584A5D6}" dt="2023-06-21T06:41:42.588" v="3342" actId="478"/>
          <ac:spMkLst>
            <pc:docMk/>
            <pc:sldMk cId="3053503703" sldId="277"/>
            <ac:spMk id="8" creationId="{75D382E2-1FF0-5C43-0C0C-04C5B28F27F8}"/>
          </ac:spMkLst>
        </pc:spChg>
        <pc:spChg chg="add del mod">
          <ac:chgData name="Ashiat  Adeogun" userId="04326f35-3eab-4381-88f6-1d38631867cd" providerId="ADAL" clId="{D59BA2AA-ECE3-4B7D-9F7A-4C1D2584A5D6}" dt="2023-06-21T06:42:12.923" v="3353" actId="478"/>
          <ac:spMkLst>
            <pc:docMk/>
            <pc:sldMk cId="3053503703" sldId="277"/>
            <ac:spMk id="9" creationId="{39D173BC-BB47-A12A-D881-5A78028CEC66}"/>
          </ac:spMkLst>
        </pc:spChg>
        <pc:spChg chg="add del">
          <ac:chgData name="Ashiat  Adeogun" userId="04326f35-3eab-4381-88f6-1d38631867cd" providerId="ADAL" clId="{D59BA2AA-ECE3-4B7D-9F7A-4C1D2584A5D6}" dt="2023-06-21T06:43:14.850" v="3358" actId="26606"/>
          <ac:spMkLst>
            <pc:docMk/>
            <pc:sldMk cId="3053503703" sldId="277"/>
            <ac:spMk id="28" creationId="{A8CCCB6D-5162-4AAE-A5E3-3AC55410DBCE}"/>
          </ac:spMkLst>
        </pc:spChg>
        <pc:spChg chg="add del">
          <ac:chgData name="Ashiat  Adeogun" userId="04326f35-3eab-4381-88f6-1d38631867cd" providerId="ADAL" clId="{D59BA2AA-ECE3-4B7D-9F7A-4C1D2584A5D6}" dt="2023-06-21T06:43:14.850" v="3358" actId="26606"/>
          <ac:spMkLst>
            <pc:docMk/>
            <pc:sldMk cId="3053503703" sldId="277"/>
            <ac:spMk id="30" creationId="{0BCD8C04-CC7B-40EF-82EB-E9821F79BB86}"/>
          </ac:spMkLst>
        </pc:spChg>
        <pc:picChg chg="add mod">
          <ac:chgData name="Ashiat  Adeogun" userId="04326f35-3eab-4381-88f6-1d38631867cd" providerId="ADAL" clId="{D59BA2AA-ECE3-4B7D-9F7A-4C1D2584A5D6}" dt="2023-06-21T06:43:14.850" v="3358" actId="26606"/>
          <ac:picMkLst>
            <pc:docMk/>
            <pc:sldMk cId="3053503703" sldId="277"/>
            <ac:picMk id="3" creationId="{0E71226E-8EE5-DB9F-B63B-DFA468B99723}"/>
          </ac:picMkLst>
        </pc:picChg>
        <pc:picChg chg="add del mod">
          <ac:chgData name="Ashiat  Adeogun" userId="04326f35-3eab-4381-88f6-1d38631867cd" providerId="ADAL" clId="{D59BA2AA-ECE3-4B7D-9F7A-4C1D2584A5D6}" dt="2023-06-21T06:43:14.850" v="3358" actId="26606"/>
          <ac:picMkLst>
            <pc:docMk/>
            <pc:sldMk cId="3053503703" sldId="277"/>
            <ac:picMk id="23" creationId="{00000000-0000-0000-0000-000000000000}"/>
          </ac:picMkLst>
        </pc:picChg>
      </pc:sldChg>
    </pc:docChg>
  </pc:docChgLst>
  <pc:docChgLst>
    <pc:chgData name="Guest User" userId="S::urn:spo:anon#4021ccce95f061764c494bed4a686374d5ed7f1deefde4fcd30fd6e878a31952::" providerId="AD" clId="Web-{67795C11-15FF-A75B-C959-57E7C4CAAC96}"/>
    <pc:docChg chg="modSld">
      <pc:chgData name="Guest User" userId="S::urn:spo:anon#4021ccce95f061764c494bed4a686374d5ed7f1deefde4fcd30fd6e878a31952::" providerId="AD" clId="Web-{67795C11-15FF-A75B-C959-57E7C4CAAC96}" dt="2023-06-14T14:55:07.741" v="1" actId="20577"/>
      <pc:docMkLst>
        <pc:docMk/>
      </pc:docMkLst>
      <pc:sldChg chg="modSp">
        <pc:chgData name="Guest User" userId="S::urn:spo:anon#4021ccce95f061764c494bed4a686374d5ed7f1deefde4fcd30fd6e878a31952::" providerId="AD" clId="Web-{67795C11-15FF-A75B-C959-57E7C4CAAC96}" dt="2023-06-14T14:55:07.741" v="1" actId="20577"/>
        <pc:sldMkLst>
          <pc:docMk/>
          <pc:sldMk cId="2954579288" sldId="260"/>
        </pc:sldMkLst>
        <pc:spChg chg="mod">
          <ac:chgData name="Guest User" userId="S::urn:spo:anon#4021ccce95f061764c494bed4a686374d5ed7f1deefde4fcd30fd6e878a31952::" providerId="AD" clId="Web-{67795C11-15FF-A75B-C959-57E7C4CAAC96}" dt="2023-06-14T14:55:07.741" v="1" actId="20577"/>
          <ac:spMkLst>
            <pc:docMk/>
            <pc:sldMk cId="2954579288" sldId="260"/>
            <ac:spMk id="4" creationId="{6F6872A0-348F-88CC-6E11-3DA0ED33D86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diagrams/_rels/data3.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hyperlink" Target="https://foto.wuestenigel.com/quot-diagnose-asthma-quot-geschrieben-auf-blauem-arzteordner-neben-medikamenten-und-stethoskop/" TargetMode="External"/><Relationship Id="rId2" Type="http://schemas.openxmlformats.org/officeDocument/2006/relationships/image" Target="../media/image20.svg"/><Relationship Id="rId1" Type="http://schemas.openxmlformats.org/officeDocument/2006/relationships/image" Target="../media/image19.png"/><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hyperlink" Target="https://chaos-lasfinge.blogspot.com/2015/10/obesity-day-2015.html"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ixabay.com/en/salad-vegetables-meal-healthy-food-575436/" TargetMode="External"/><Relationship Id="rId1" Type="http://schemas.openxmlformats.org/officeDocument/2006/relationships/image" Target="../media/image23.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8" Type="http://schemas.openxmlformats.org/officeDocument/2006/relationships/hyperlink" Target="https://pixabay.com/es/familia-vivir-bot%C3%B3n-icono-humanos-2411131/"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hyperlink" Target="https://www.pngall.com/professor-png" TargetMode="External"/><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ifioque.com/grammar-dependents/gender" TargetMode="External"/></Relationships>
</file>

<file path=ppt/diagrams/_rels/data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8.svg"/><Relationship Id="rId5" Type="http://schemas.openxmlformats.org/officeDocument/2006/relationships/image" Target="../media/image15.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0.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hyperlink" Target="https://foto.wuestenigel.com/quot-diagnose-asthma-quot-geschrieben-auf-blauem-arzteordner-neben-medikamenten-und-stethoskop/" TargetMode="External"/><Relationship Id="rId2" Type="http://schemas.openxmlformats.org/officeDocument/2006/relationships/image" Target="../media/image20.svg"/><Relationship Id="rId1" Type="http://schemas.openxmlformats.org/officeDocument/2006/relationships/image" Target="../media/image19.png"/><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hyperlink" Target="https://chaos-lasfinge.blogspot.com/2015/10/obesity-day-2015.html"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ixabay.com/en/salad-vegetables-meal-healthy-food-575436/" TargetMode="External"/><Relationship Id="rId1" Type="http://schemas.openxmlformats.org/officeDocument/2006/relationships/image" Target="../media/image23.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8" Type="http://schemas.openxmlformats.org/officeDocument/2006/relationships/hyperlink" Target="https://pixabay.com/es/familia-vivir-bot%C3%B3n-icono-humanos-2411131/"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hyperlink" Target="https://www.pngall.com/professor-png" TargetMode="External"/><Relationship Id="rId1" Type="http://schemas.openxmlformats.org/officeDocument/2006/relationships/image" Target="../media/image28.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ifioque.com/grammar-dependents/gender"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8.svg"/><Relationship Id="rId5" Type="http://schemas.openxmlformats.org/officeDocument/2006/relationships/image" Target="../media/image15.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B32FE-DADD-45B2-8162-8E92DBF2C37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9CCF705-F6F3-4CD2-9FFB-0EF27BD6CD8E}">
      <dgm:prSet custT="1"/>
      <dgm:spPr/>
      <dgm:t>
        <a:bodyPr/>
        <a:lstStyle/>
        <a:p>
          <a:pPr>
            <a:lnSpc>
              <a:spcPct val="100000"/>
            </a:lnSpc>
          </a:pPr>
          <a:r>
            <a:rPr lang="en-GB" sz="1800" dirty="0"/>
            <a:t>Given the low survival rate of PDAC, it is critical to determine its underlying causes or risk factors.</a:t>
          </a:r>
          <a:endParaRPr lang="en-US" sz="1800" dirty="0"/>
        </a:p>
      </dgm:t>
    </dgm:pt>
    <dgm:pt modelId="{EC1FFBA0-47DA-4B75-9E3E-A53D292304E4}" type="parTrans" cxnId="{DD17D23B-C68E-40E7-AAD0-AB8102A509BB}">
      <dgm:prSet/>
      <dgm:spPr/>
      <dgm:t>
        <a:bodyPr/>
        <a:lstStyle/>
        <a:p>
          <a:endParaRPr lang="en-US"/>
        </a:p>
      </dgm:t>
    </dgm:pt>
    <dgm:pt modelId="{FDBB7AF8-9A4E-4A76-8B96-FEA0023D5541}" type="sibTrans" cxnId="{DD17D23B-C68E-40E7-AAD0-AB8102A509BB}">
      <dgm:prSet/>
      <dgm:spPr/>
      <dgm:t>
        <a:bodyPr/>
        <a:lstStyle/>
        <a:p>
          <a:pPr>
            <a:lnSpc>
              <a:spcPct val="100000"/>
            </a:lnSpc>
          </a:pPr>
          <a:endParaRPr lang="en-US"/>
        </a:p>
      </dgm:t>
    </dgm:pt>
    <dgm:pt modelId="{09C11B73-3122-455D-9E12-FEF9093D206F}">
      <dgm:prSet custT="1"/>
      <dgm:spPr/>
      <dgm:t>
        <a:bodyPr/>
        <a:lstStyle/>
        <a:p>
          <a:pPr>
            <a:lnSpc>
              <a:spcPct val="100000"/>
            </a:lnSpc>
          </a:pPr>
          <a:r>
            <a:rPr lang="en-US" sz="1800" dirty="0"/>
            <a:t>There are several individual and environmental factors associated with pancreatic carcinogenesis.</a:t>
          </a:r>
        </a:p>
      </dgm:t>
    </dgm:pt>
    <dgm:pt modelId="{9245184B-D7B3-48DD-AABA-BA7287A540D4}" type="parTrans" cxnId="{8C326B33-2950-47B1-81E8-0788C4F6206A}">
      <dgm:prSet/>
      <dgm:spPr/>
      <dgm:t>
        <a:bodyPr/>
        <a:lstStyle/>
        <a:p>
          <a:endParaRPr lang="en-US"/>
        </a:p>
      </dgm:t>
    </dgm:pt>
    <dgm:pt modelId="{40C9DEC9-A1EB-41FC-A04B-C18933FB0195}" type="sibTrans" cxnId="{8C326B33-2950-47B1-81E8-0788C4F6206A}">
      <dgm:prSet/>
      <dgm:spPr/>
      <dgm:t>
        <a:bodyPr/>
        <a:lstStyle/>
        <a:p>
          <a:pPr>
            <a:lnSpc>
              <a:spcPct val="100000"/>
            </a:lnSpc>
          </a:pPr>
          <a:endParaRPr lang="en-US"/>
        </a:p>
      </dgm:t>
    </dgm:pt>
    <dgm:pt modelId="{AED3E943-1DC8-419F-BD08-5BE3A33E356B}">
      <dgm:prSet custT="1"/>
      <dgm:spPr/>
      <dgm:t>
        <a:bodyPr/>
        <a:lstStyle/>
        <a:p>
          <a:pPr>
            <a:lnSpc>
              <a:spcPct val="100000"/>
            </a:lnSpc>
          </a:pPr>
          <a:r>
            <a:rPr lang="en-US" sz="1800" dirty="0"/>
            <a:t>There are modifiable and non-modifiable risk factors for pancreatic cancer; the specific cause of the disease is unknown.</a:t>
          </a:r>
        </a:p>
      </dgm:t>
    </dgm:pt>
    <dgm:pt modelId="{24F17EFB-D09A-4F0E-AE14-3A03691C442F}" type="parTrans" cxnId="{332E00B3-20CA-4AD7-8D59-799C40EDE88C}">
      <dgm:prSet/>
      <dgm:spPr/>
      <dgm:t>
        <a:bodyPr/>
        <a:lstStyle/>
        <a:p>
          <a:endParaRPr lang="en-US"/>
        </a:p>
      </dgm:t>
    </dgm:pt>
    <dgm:pt modelId="{A26F17EE-520B-4B20-A2A3-CDB728583D02}" type="sibTrans" cxnId="{332E00B3-20CA-4AD7-8D59-799C40EDE88C}">
      <dgm:prSet/>
      <dgm:spPr/>
      <dgm:t>
        <a:bodyPr/>
        <a:lstStyle/>
        <a:p>
          <a:pPr>
            <a:lnSpc>
              <a:spcPct val="100000"/>
            </a:lnSpc>
          </a:pPr>
          <a:endParaRPr lang="en-US"/>
        </a:p>
      </dgm:t>
    </dgm:pt>
    <dgm:pt modelId="{67BA96EF-B313-48C3-8BD0-8322BFC8BC7A}">
      <dgm:prSet custT="1"/>
      <dgm:spPr/>
      <dgm:t>
        <a:bodyPr/>
        <a:lstStyle/>
        <a:p>
          <a:pPr>
            <a:lnSpc>
              <a:spcPct val="100000"/>
            </a:lnSpc>
          </a:pPr>
          <a:r>
            <a:rPr lang="en-GB" sz="1800" dirty="0"/>
            <a:t>Non-modifiable risk factors are age, gender, ethnicity, ABO blood, and family history</a:t>
          </a:r>
          <a:endParaRPr lang="en-US" sz="1800" dirty="0"/>
        </a:p>
      </dgm:t>
    </dgm:pt>
    <dgm:pt modelId="{BC7BEDBA-1470-4B6F-A14E-C3BE52329382}" type="parTrans" cxnId="{848E21D5-5BB3-4A8D-A2B1-4B9951A93E9A}">
      <dgm:prSet/>
      <dgm:spPr/>
      <dgm:t>
        <a:bodyPr/>
        <a:lstStyle/>
        <a:p>
          <a:endParaRPr lang="en-US"/>
        </a:p>
      </dgm:t>
    </dgm:pt>
    <dgm:pt modelId="{C64AF6DE-6B30-40CB-822F-A6DAF340A154}" type="sibTrans" cxnId="{848E21D5-5BB3-4A8D-A2B1-4B9951A93E9A}">
      <dgm:prSet/>
      <dgm:spPr/>
      <dgm:t>
        <a:bodyPr/>
        <a:lstStyle/>
        <a:p>
          <a:pPr>
            <a:lnSpc>
              <a:spcPct val="100000"/>
            </a:lnSpc>
          </a:pPr>
          <a:endParaRPr lang="en-US"/>
        </a:p>
      </dgm:t>
    </dgm:pt>
    <dgm:pt modelId="{17D4AD6B-F145-4AF4-807D-D2EAE9E00241}">
      <dgm:prSet custT="1"/>
      <dgm:spPr/>
      <dgm:t>
        <a:bodyPr/>
        <a:lstStyle/>
        <a:p>
          <a:pPr>
            <a:lnSpc>
              <a:spcPct val="100000"/>
            </a:lnSpc>
          </a:pPr>
          <a:r>
            <a:rPr lang="en-GB" sz="1800" dirty="0"/>
            <a:t>Smoking, alcohol consumption, dietary factors, chronic pancreatitis, obesity, chronic infection, diabetes, and socioeconomic status are all modifiable risk factors</a:t>
          </a:r>
          <a:r>
            <a:rPr lang="en-US" sz="1800" dirty="0"/>
            <a:t>.</a:t>
          </a:r>
        </a:p>
      </dgm:t>
    </dgm:pt>
    <dgm:pt modelId="{B49C4F3E-41F0-4E4A-9984-3A7CBEAE2BA8}" type="parTrans" cxnId="{8AD2F1BE-E414-4E10-AB9F-B8FDB8BC4C6E}">
      <dgm:prSet/>
      <dgm:spPr/>
      <dgm:t>
        <a:bodyPr/>
        <a:lstStyle/>
        <a:p>
          <a:endParaRPr lang="en-US"/>
        </a:p>
      </dgm:t>
    </dgm:pt>
    <dgm:pt modelId="{248DE41C-5DE0-492E-BC7F-0A0CD5F9AF19}" type="sibTrans" cxnId="{8AD2F1BE-E414-4E10-AB9F-B8FDB8BC4C6E}">
      <dgm:prSet/>
      <dgm:spPr/>
      <dgm:t>
        <a:bodyPr/>
        <a:lstStyle/>
        <a:p>
          <a:pPr>
            <a:lnSpc>
              <a:spcPct val="100000"/>
            </a:lnSpc>
          </a:pPr>
          <a:endParaRPr lang="en-US"/>
        </a:p>
      </dgm:t>
    </dgm:pt>
    <dgm:pt modelId="{C6DF3E81-F31C-4933-A771-44B39A43300D}">
      <dgm:prSet custT="1"/>
      <dgm:spPr/>
      <dgm:t>
        <a:bodyPr/>
        <a:lstStyle/>
        <a:p>
          <a:pPr>
            <a:lnSpc>
              <a:spcPct val="100000"/>
            </a:lnSpc>
          </a:pPr>
          <a:r>
            <a:rPr lang="en-US" sz="1800" dirty="0"/>
            <a:t>The most significant recognized environmental risk factor for pancreatic cancer worldwide is cigarette smoking. </a:t>
          </a:r>
        </a:p>
      </dgm:t>
    </dgm:pt>
    <dgm:pt modelId="{F6E47CFB-5760-4C89-B572-515E184D58A7}" type="parTrans" cxnId="{A6EBE621-3A02-4132-924D-278876A56C14}">
      <dgm:prSet/>
      <dgm:spPr/>
      <dgm:t>
        <a:bodyPr/>
        <a:lstStyle/>
        <a:p>
          <a:endParaRPr lang="en-US"/>
        </a:p>
      </dgm:t>
    </dgm:pt>
    <dgm:pt modelId="{E8705C8D-9C68-4C0E-9A0E-F0B61EC41DAF}" type="sibTrans" cxnId="{A6EBE621-3A02-4132-924D-278876A56C14}">
      <dgm:prSet/>
      <dgm:spPr/>
      <dgm:t>
        <a:bodyPr/>
        <a:lstStyle/>
        <a:p>
          <a:endParaRPr lang="en-US"/>
        </a:p>
      </dgm:t>
    </dgm:pt>
    <dgm:pt modelId="{F32F32B5-E5CA-4991-867B-1B8417A93ECA}" type="pres">
      <dgm:prSet presAssocID="{04BB32FE-DADD-45B2-8162-8E92DBF2C374}" presName="root" presStyleCnt="0">
        <dgm:presLayoutVars>
          <dgm:dir/>
          <dgm:resizeHandles val="exact"/>
        </dgm:presLayoutVars>
      </dgm:prSet>
      <dgm:spPr/>
    </dgm:pt>
    <dgm:pt modelId="{D8E49BB4-6C1B-407F-A644-57ECDAF391F3}" type="pres">
      <dgm:prSet presAssocID="{89CCF705-F6F3-4CD2-9FFB-0EF27BD6CD8E}" presName="compNode" presStyleCnt="0"/>
      <dgm:spPr/>
    </dgm:pt>
    <dgm:pt modelId="{24759562-2C50-4596-B4A0-1578D2E2359B}" type="pres">
      <dgm:prSet presAssocID="{89CCF705-F6F3-4CD2-9FFB-0EF27BD6CD8E}" presName="bgRect" presStyleLbl="bgShp" presStyleIdx="0" presStyleCnt="6"/>
      <dgm:spPr/>
    </dgm:pt>
    <dgm:pt modelId="{C088CEDC-4B34-454D-BF4C-487E41390580}" type="pres">
      <dgm:prSet presAssocID="{89CCF705-F6F3-4CD2-9FFB-0EF27BD6CD8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CAE07037-0404-40B4-9E30-EC4A1A52BF86}" type="pres">
      <dgm:prSet presAssocID="{89CCF705-F6F3-4CD2-9FFB-0EF27BD6CD8E}" presName="spaceRect" presStyleCnt="0"/>
      <dgm:spPr/>
    </dgm:pt>
    <dgm:pt modelId="{6485FE25-F3D0-452F-B359-4EF37B7D61A1}" type="pres">
      <dgm:prSet presAssocID="{89CCF705-F6F3-4CD2-9FFB-0EF27BD6CD8E}" presName="parTx" presStyleLbl="revTx" presStyleIdx="0" presStyleCnt="6">
        <dgm:presLayoutVars>
          <dgm:chMax val="0"/>
          <dgm:chPref val="0"/>
        </dgm:presLayoutVars>
      </dgm:prSet>
      <dgm:spPr/>
    </dgm:pt>
    <dgm:pt modelId="{FDB1AD76-BBF3-4804-ADCA-5C5A4B19B22C}" type="pres">
      <dgm:prSet presAssocID="{FDBB7AF8-9A4E-4A76-8B96-FEA0023D5541}" presName="sibTrans" presStyleCnt="0"/>
      <dgm:spPr/>
    </dgm:pt>
    <dgm:pt modelId="{14B2C0C8-0911-4F2D-9FEC-2F197CC9365C}" type="pres">
      <dgm:prSet presAssocID="{09C11B73-3122-455D-9E12-FEF9093D206F}" presName="compNode" presStyleCnt="0"/>
      <dgm:spPr/>
    </dgm:pt>
    <dgm:pt modelId="{9F221BE1-DE75-4755-AB26-5890CAE68414}" type="pres">
      <dgm:prSet presAssocID="{09C11B73-3122-455D-9E12-FEF9093D206F}" presName="bgRect" presStyleLbl="bgShp" presStyleIdx="1" presStyleCnt="6"/>
      <dgm:spPr/>
    </dgm:pt>
    <dgm:pt modelId="{84C555B1-13BB-4215-82F0-34C1073BD65F}" type="pres">
      <dgm:prSet presAssocID="{09C11B73-3122-455D-9E12-FEF9093D206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dney"/>
        </a:ext>
      </dgm:extLst>
    </dgm:pt>
    <dgm:pt modelId="{ECE7F141-99F5-4B3C-BD94-4E58BE28C8FB}" type="pres">
      <dgm:prSet presAssocID="{09C11B73-3122-455D-9E12-FEF9093D206F}" presName="spaceRect" presStyleCnt="0"/>
      <dgm:spPr/>
    </dgm:pt>
    <dgm:pt modelId="{D9B419A1-CF5B-4098-A468-A8B8DFEFA309}" type="pres">
      <dgm:prSet presAssocID="{09C11B73-3122-455D-9E12-FEF9093D206F}" presName="parTx" presStyleLbl="revTx" presStyleIdx="1" presStyleCnt="6">
        <dgm:presLayoutVars>
          <dgm:chMax val="0"/>
          <dgm:chPref val="0"/>
        </dgm:presLayoutVars>
      </dgm:prSet>
      <dgm:spPr/>
    </dgm:pt>
    <dgm:pt modelId="{DF5D60AB-A792-4134-9A3F-ACF848571C71}" type="pres">
      <dgm:prSet presAssocID="{40C9DEC9-A1EB-41FC-A04B-C18933FB0195}" presName="sibTrans" presStyleCnt="0"/>
      <dgm:spPr/>
    </dgm:pt>
    <dgm:pt modelId="{4013D72F-5900-423F-A5D1-9E5B60E894EE}" type="pres">
      <dgm:prSet presAssocID="{AED3E943-1DC8-419F-BD08-5BE3A33E356B}" presName="compNode" presStyleCnt="0"/>
      <dgm:spPr/>
    </dgm:pt>
    <dgm:pt modelId="{3CCF3073-A0EF-4A09-A76D-A57B40B9895F}" type="pres">
      <dgm:prSet presAssocID="{AED3E943-1DC8-419F-BD08-5BE3A33E356B}" presName="bgRect" presStyleLbl="bgShp" presStyleIdx="2" presStyleCnt="6"/>
      <dgm:spPr/>
    </dgm:pt>
    <dgm:pt modelId="{D19DAD62-77CD-4C60-A67E-07126B5B5130}" type="pres">
      <dgm:prSet presAssocID="{AED3E943-1DC8-419F-BD08-5BE3A33E356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551C51B4-D92C-44A0-A726-4DC0D5203A96}" type="pres">
      <dgm:prSet presAssocID="{AED3E943-1DC8-419F-BD08-5BE3A33E356B}" presName="spaceRect" presStyleCnt="0"/>
      <dgm:spPr/>
    </dgm:pt>
    <dgm:pt modelId="{CEE51CA7-0A59-4B59-87DB-C849D505F3F8}" type="pres">
      <dgm:prSet presAssocID="{AED3E943-1DC8-419F-BD08-5BE3A33E356B}" presName="parTx" presStyleLbl="revTx" presStyleIdx="2" presStyleCnt="6">
        <dgm:presLayoutVars>
          <dgm:chMax val="0"/>
          <dgm:chPref val="0"/>
        </dgm:presLayoutVars>
      </dgm:prSet>
      <dgm:spPr/>
    </dgm:pt>
    <dgm:pt modelId="{89608BE3-0F32-439E-AA11-40528EB2B646}" type="pres">
      <dgm:prSet presAssocID="{A26F17EE-520B-4B20-A2A3-CDB728583D02}" presName="sibTrans" presStyleCnt="0"/>
      <dgm:spPr/>
    </dgm:pt>
    <dgm:pt modelId="{5151549D-013A-423D-AF7F-06EC37A56F09}" type="pres">
      <dgm:prSet presAssocID="{67BA96EF-B313-48C3-8BD0-8322BFC8BC7A}" presName="compNode" presStyleCnt="0"/>
      <dgm:spPr/>
    </dgm:pt>
    <dgm:pt modelId="{4415AAEA-BC63-411B-923B-049EC5D7B830}" type="pres">
      <dgm:prSet presAssocID="{67BA96EF-B313-48C3-8BD0-8322BFC8BC7A}" presName="bgRect" presStyleLbl="bgShp" presStyleIdx="3" presStyleCnt="6"/>
      <dgm:spPr/>
    </dgm:pt>
    <dgm:pt modelId="{2ECA09AC-9097-402A-9718-D02E4B7C1D9B}" type="pres">
      <dgm:prSet presAssocID="{67BA96EF-B313-48C3-8BD0-8322BFC8BC7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Cane"/>
        </a:ext>
      </dgm:extLst>
    </dgm:pt>
    <dgm:pt modelId="{B3A15F59-FD27-4818-8128-FE6A9CA2A1FD}" type="pres">
      <dgm:prSet presAssocID="{67BA96EF-B313-48C3-8BD0-8322BFC8BC7A}" presName="spaceRect" presStyleCnt="0"/>
      <dgm:spPr/>
    </dgm:pt>
    <dgm:pt modelId="{CE9B2592-9E19-47C4-840D-653120165CFA}" type="pres">
      <dgm:prSet presAssocID="{67BA96EF-B313-48C3-8BD0-8322BFC8BC7A}" presName="parTx" presStyleLbl="revTx" presStyleIdx="3" presStyleCnt="6">
        <dgm:presLayoutVars>
          <dgm:chMax val="0"/>
          <dgm:chPref val="0"/>
        </dgm:presLayoutVars>
      </dgm:prSet>
      <dgm:spPr/>
    </dgm:pt>
    <dgm:pt modelId="{B7B5D559-0E00-4D22-9901-E277C3E1A9AB}" type="pres">
      <dgm:prSet presAssocID="{C64AF6DE-6B30-40CB-822F-A6DAF340A154}" presName="sibTrans" presStyleCnt="0"/>
      <dgm:spPr/>
    </dgm:pt>
    <dgm:pt modelId="{14554639-FD22-4736-8868-03DFFCCD8AF9}" type="pres">
      <dgm:prSet presAssocID="{17D4AD6B-F145-4AF4-807D-D2EAE9E00241}" presName="compNode" presStyleCnt="0"/>
      <dgm:spPr/>
    </dgm:pt>
    <dgm:pt modelId="{2FEED522-E245-43D8-AE52-F264F4D30ABB}" type="pres">
      <dgm:prSet presAssocID="{17D4AD6B-F145-4AF4-807D-D2EAE9E00241}" presName="bgRect" presStyleLbl="bgShp" presStyleIdx="4" presStyleCnt="6"/>
      <dgm:spPr/>
    </dgm:pt>
    <dgm:pt modelId="{7E64D839-C853-4663-8F59-2B4B8BBB68B7}" type="pres">
      <dgm:prSet presAssocID="{17D4AD6B-F145-4AF4-807D-D2EAE9E0024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rt Organ"/>
        </a:ext>
      </dgm:extLst>
    </dgm:pt>
    <dgm:pt modelId="{B83C4E91-D89A-47D0-85E3-63C0884A7AFF}" type="pres">
      <dgm:prSet presAssocID="{17D4AD6B-F145-4AF4-807D-D2EAE9E00241}" presName="spaceRect" presStyleCnt="0"/>
      <dgm:spPr/>
    </dgm:pt>
    <dgm:pt modelId="{D9E3858A-09D4-4214-96AD-432BF8905D7C}" type="pres">
      <dgm:prSet presAssocID="{17D4AD6B-F145-4AF4-807D-D2EAE9E00241}" presName="parTx" presStyleLbl="revTx" presStyleIdx="4" presStyleCnt="6">
        <dgm:presLayoutVars>
          <dgm:chMax val="0"/>
          <dgm:chPref val="0"/>
        </dgm:presLayoutVars>
      </dgm:prSet>
      <dgm:spPr/>
    </dgm:pt>
    <dgm:pt modelId="{5D1C8147-A912-4BC9-9710-9E3A3B7E1E18}" type="pres">
      <dgm:prSet presAssocID="{248DE41C-5DE0-492E-BC7F-0A0CD5F9AF19}" presName="sibTrans" presStyleCnt="0"/>
      <dgm:spPr/>
    </dgm:pt>
    <dgm:pt modelId="{68F1B51E-E077-47A5-959C-7AB41EBA94C9}" type="pres">
      <dgm:prSet presAssocID="{C6DF3E81-F31C-4933-A771-44B39A43300D}" presName="compNode" presStyleCnt="0"/>
      <dgm:spPr/>
    </dgm:pt>
    <dgm:pt modelId="{FF5F718C-299F-4558-93BD-018654FCB2B8}" type="pres">
      <dgm:prSet presAssocID="{C6DF3E81-F31C-4933-A771-44B39A43300D}" presName="bgRect" presStyleLbl="bgShp" presStyleIdx="5" presStyleCnt="6"/>
      <dgm:spPr/>
    </dgm:pt>
    <dgm:pt modelId="{BBB48CA6-5B57-41D2-B938-4FC714DEA61B}" type="pres">
      <dgm:prSet presAssocID="{C6DF3E81-F31C-4933-A771-44B39A43300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moking"/>
        </a:ext>
      </dgm:extLst>
    </dgm:pt>
    <dgm:pt modelId="{7723BEEC-9FF7-446C-AF6B-B94D90485E51}" type="pres">
      <dgm:prSet presAssocID="{C6DF3E81-F31C-4933-A771-44B39A43300D}" presName="spaceRect" presStyleCnt="0"/>
      <dgm:spPr/>
    </dgm:pt>
    <dgm:pt modelId="{FCF723C4-5423-4C92-8838-1781CE4CD735}" type="pres">
      <dgm:prSet presAssocID="{C6DF3E81-F31C-4933-A771-44B39A43300D}" presName="parTx" presStyleLbl="revTx" presStyleIdx="5" presStyleCnt="6">
        <dgm:presLayoutVars>
          <dgm:chMax val="0"/>
          <dgm:chPref val="0"/>
        </dgm:presLayoutVars>
      </dgm:prSet>
      <dgm:spPr/>
    </dgm:pt>
  </dgm:ptLst>
  <dgm:cxnLst>
    <dgm:cxn modelId="{E5416A06-684E-4719-AE03-14DCBA569FDC}" type="presOf" srcId="{89CCF705-F6F3-4CD2-9FFB-0EF27BD6CD8E}" destId="{6485FE25-F3D0-452F-B359-4EF37B7D61A1}" srcOrd="0" destOrd="0" presId="urn:microsoft.com/office/officeart/2018/2/layout/IconVerticalSolidList"/>
    <dgm:cxn modelId="{F1C18306-479C-41A4-8CB5-3A958850F0DD}" type="presOf" srcId="{17D4AD6B-F145-4AF4-807D-D2EAE9E00241}" destId="{D9E3858A-09D4-4214-96AD-432BF8905D7C}" srcOrd="0" destOrd="0" presId="urn:microsoft.com/office/officeart/2018/2/layout/IconVerticalSolidList"/>
    <dgm:cxn modelId="{A6EBE621-3A02-4132-924D-278876A56C14}" srcId="{04BB32FE-DADD-45B2-8162-8E92DBF2C374}" destId="{C6DF3E81-F31C-4933-A771-44B39A43300D}" srcOrd="5" destOrd="0" parTransId="{F6E47CFB-5760-4C89-B572-515E184D58A7}" sibTransId="{E8705C8D-9C68-4C0E-9A0E-F0B61EC41DAF}"/>
    <dgm:cxn modelId="{8C326B33-2950-47B1-81E8-0788C4F6206A}" srcId="{04BB32FE-DADD-45B2-8162-8E92DBF2C374}" destId="{09C11B73-3122-455D-9E12-FEF9093D206F}" srcOrd="1" destOrd="0" parTransId="{9245184B-D7B3-48DD-AABA-BA7287A540D4}" sibTransId="{40C9DEC9-A1EB-41FC-A04B-C18933FB0195}"/>
    <dgm:cxn modelId="{6BF2A83A-C04B-46A0-8E31-56A83F5E3B96}" type="presOf" srcId="{67BA96EF-B313-48C3-8BD0-8322BFC8BC7A}" destId="{CE9B2592-9E19-47C4-840D-653120165CFA}" srcOrd="0" destOrd="0" presId="urn:microsoft.com/office/officeart/2018/2/layout/IconVerticalSolidList"/>
    <dgm:cxn modelId="{DD17D23B-C68E-40E7-AAD0-AB8102A509BB}" srcId="{04BB32FE-DADD-45B2-8162-8E92DBF2C374}" destId="{89CCF705-F6F3-4CD2-9FFB-0EF27BD6CD8E}" srcOrd="0" destOrd="0" parTransId="{EC1FFBA0-47DA-4B75-9E3E-A53D292304E4}" sibTransId="{FDBB7AF8-9A4E-4A76-8B96-FEA0023D5541}"/>
    <dgm:cxn modelId="{0F3E6160-0280-4ADE-B267-82A6752E3375}" type="presOf" srcId="{04BB32FE-DADD-45B2-8162-8E92DBF2C374}" destId="{F32F32B5-E5CA-4991-867B-1B8417A93ECA}" srcOrd="0" destOrd="0" presId="urn:microsoft.com/office/officeart/2018/2/layout/IconVerticalSolidList"/>
    <dgm:cxn modelId="{EAF09350-1BAA-4D5D-A7A1-32F9889283E5}" type="presOf" srcId="{C6DF3E81-F31C-4933-A771-44B39A43300D}" destId="{FCF723C4-5423-4C92-8838-1781CE4CD735}" srcOrd="0" destOrd="0" presId="urn:microsoft.com/office/officeart/2018/2/layout/IconVerticalSolidList"/>
    <dgm:cxn modelId="{332E00B3-20CA-4AD7-8D59-799C40EDE88C}" srcId="{04BB32FE-DADD-45B2-8162-8E92DBF2C374}" destId="{AED3E943-1DC8-419F-BD08-5BE3A33E356B}" srcOrd="2" destOrd="0" parTransId="{24F17EFB-D09A-4F0E-AE14-3A03691C442F}" sibTransId="{A26F17EE-520B-4B20-A2A3-CDB728583D02}"/>
    <dgm:cxn modelId="{DF828AB5-F75E-4E66-ADA3-284A0FB36479}" type="presOf" srcId="{AED3E943-1DC8-419F-BD08-5BE3A33E356B}" destId="{CEE51CA7-0A59-4B59-87DB-C849D505F3F8}" srcOrd="0" destOrd="0" presId="urn:microsoft.com/office/officeart/2018/2/layout/IconVerticalSolidList"/>
    <dgm:cxn modelId="{8AD2F1BE-E414-4E10-AB9F-B8FDB8BC4C6E}" srcId="{04BB32FE-DADD-45B2-8162-8E92DBF2C374}" destId="{17D4AD6B-F145-4AF4-807D-D2EAE9E00241}" srcOrd="4" destOrd="0" parTransId="{B49C4F3E-41F0-4E4A-9984-3A7CBEAE2BA8}" sibTransId="{248DE41C-5DE0-492E-BC7F-0A0CD5F9AF19}"/>
    <dgm:cxn modelId="{848E21D5-5BB3-4A8D-A2B1-4B9951A93E9A}" srcId="{04BB32FE-DADD-45B2-8162-8E92DBF2C374}" destId="{67BA96EF-B313-48C3-8BD0-8322BFC8BC7A}" srcOrd="3" destOrd="0" parTransId="{BC7BEDBA-1470-4B6F-A14E-C3BE52329382}" sibTransId="{C64AF6DE-6B30-40CB-822F-A6DAF340A154}"/>
    <dgm:cxn modelId="{5F4E0FF0-CB19-4ACC-9795-756EEBD63888}" type="presOf" srcId="{09C11B73-3122-455D-9E12-FEF9093D206F}" destId="{D9B419A1-CF5B-4098-A468-A8B8DFEFA309}" srcOrd="0" destOrd="0" presId="urn:microsoft.com/office/officeart/2018/2/layout/IconVerticalSolidList"/>
    <dgm:cxn modelId="{A11143CD-E99F-407A-803C-866648960BD7}" type="presParOf" srcId="{F32F32B5-E5CA-4991-867B-1B8417A93ECA}" destId="{D8E49BB4-6C1B-407F-A644-57ECDAF391F3}" srcOrd="0" destOrd="0" presId="urn:microsoft.com/office/officeart/2018/2/layout/IconVerticalSolidList"/>
    <dgm:cxn modelId="{5F986D03-798F-4CEF-BAB3-32FA603BEF96}" type="presParOf" srcId="{D8E49BB4-6C1B-407F-A644-57ECDAF391F3}" destId="{24759562-2C50-4596-B4A0-1578D2E2359B}" srcOrd="0" destOrd="0" presId="urn:microsoft.com/office/officeart/2018/2/layout/IconVerticalSolidList"/>
    <dgm:cxn modelId="{AED01D09-A929-49A0-B7FE-2714099F0045}" type="presParOf" srcId="{D8E49BB4-6C1B-407F-A644-57ECDAF391F3}" destId="{C088CEDC-4B34-454D-BF4C-487E41390580}" srcOrd="1" destOrd="0" presId="urn:microsoft.com/office/officeart/2018/2/layout/IconVerticalSolidList"/>
    <dgm:cxn modelId="{B389012E-C176-49CF-8856-D842A1698617}" type="presParOf" srcId="{D8E49BB4-6C1B-407F-A644-57ECDAF391F3}" destId="{CAE07037-0404-40B4-9E30-EC4A1A52BF86}" srcOrd="2" destOrd="0" presId="urn:microsoft.com/office/officeart/2018/2/layout/IconVerticalSolidList"/>
    <dgm:cxn modelId="{F6DD66DC-CEC7-4646-A44C-D94B6BE86732}" type="presParOf" srcId="{D8E49BB4-6C1B-407F-A644-57ECDAF391F3}" destId="{6485FE25-F3D0-452F-B359-4EF37B7D61A1}" srcOrd="3" destOrd="0" presId="urn:microsoft.com/office/officeart/2018/2/layout/IconVerticalSolidList"/>
    <dgm:cxn modelId="{A6CBBB35-38B8-40D2-8503-60C084EE3EE4}" type="presParOf" srcId="{F32F32B5-E5CA-4991-867B-1B8417A93ECA}" destId="{FDB1AD76-BBF3-4804-ADCA-5C5A4B19B22C}" srcOrd="1" destOrd="0" presId="urn:microsoft.com/office/officeart/2018/2/layout/IconVerticalSolidList"/>
    <dgm:cxn modelId="{73F0A253-661D-40C5-9204-06C7D102885E}" type="presParOf" srcId="{F32F32B5-E5CA-4991-867B-1B8417A93ECA}" destId="{14B2C0C8-0911-4F2D-9FEC-2F197CC9365C}" srcOrd="2" destOrd="0" presId="urn:microsoft.com/office/officeart/2018/2/layout/IconVerticalSolidList"/>
    <dgm:cxn modelId="{55AC3070-1F0C-45C4-9C38-1DF6097CBE40}" type="presParOf" srcId="{14B2C0C8-0911-4F2D-9FEC-2F197CC9365C}" destId="{9F221BE1-DE75-4755-AB26-5890CAE68414}" srcOrd="0" destOrd="0" presId="urn:microsoft.com/office/officeart/2018/2/layout/IconVerticalSolidList"/>
    <dgm:cxn modelId="{345307A7-AB70-4061-BDB8-E2F5B0EBB27A}" type="presParOf" srcId="{14B2C0C8-0911-4F2D-9FEC-2F197CC9365C}" destId="{84C555B1-13BB-4215-82F0-34C1073BD65F}" srcOrd="1" destOrd="0" presId="urn:microsoft.com/office/officeart/2018/2/layout/IconVerticalSolidList"/>
    <dgm:cxn modelId="{ADEA45BD-57BC-43B5-B340-0135F5497C30}" type="presParOf" srcId="{14B2C0C8-0911-4F2D-9FEC-2F197CC9365C}" destId="{ECE7F141-99F5-4B3C-BD94-4E58BE28C8FB}" srcOrd="2" destOrd="0" presId="urn:microsoft.com/office/officeart/2018/2/layout/IconVerticalSolidList"/>
    <dgm:cxn modelId="{653D407E-655A-4219-A4F3-FFB78C433EBF}" type="presParOf" srcId="{14B2C0C8-0911-4F2D-9FEC-2F197CC9365C}" destId="{D9B419A1-CF5B-4098-A468-A8B8DFEFA309}" srcOrd="3" destOrd="0" presId="urn:microsoft.com/office/officeart/2018/2/layout/IconVerticalSolidList"/>
    <dgm:cxn modelId="{682EF202-5E0E-4528-BD5C-2FE997ADF0B9}" type="presParOf" srcId="{F32F32B5-E5CA-4991-867B-1B8417A93ECA}" destId="{DF5D60AB-A792-4134-9A3F-ACF848571C71}" srcOrd="3" destOrd="0" presId="urn:microsoft.com/office/officeart/2018/2/layout/IconVerticalSolidList"/>
    <dgm:cxn modelId="{457D6D1F-C869-4DD4-B161-FB7ED84D30DB}" type="presParOf" srcId="{F32F32B5-E5CA-4991-867B-1B8417A93ECA}" destId="{4013D72F-5900-423F-A5D1-9E5B60E894EE}" srcOrd="4" destOrd="0" presId="urn:microsoft.com/office/officeart/2018/2/layout/IconVerticalSolidList"/>
    <dgm:cxn modelId="{985060FC-DE74-4706-8E1D-BFE5416F871D}" type="presParOf" srcId="{4013D72F-5900-423F-A5D1-9E5B60E894EE}" destId="{3CCF3073-A0EF-4A09-A76D-A57B40B9895F}" srcOrd="0" destOrd="0" presId="urn:microsoft.com/office/officeart/2018/2/layout/IconVerticalSolidList"/>
    <dgm:cxn modelId="{1AE166E2-31C8-4605-AFE6-577BEDB6E14A}" type="presParOf" srcId="{4013D72F-5900-423F-A5D1-9E5B60E894EE}" destId="{D19DAD62-77CD-4C60-A67E-07126B5B5130}" srcOrd="1" destOrd="0" presId="urn:microsoft.com/office/officeart/2018/2/layout/IconVerticalSolidList"/>
    <dgm:cxn modelId="{B34E3DBE-92C5-4DA3-8622-8484A17A64CF}" type="presParOf" srcId="{4013D72F-5900-423F-A5D1-9E5B60E894EE}" destId="{551C51B4-D92C-44A0-A726-4DC0D5203A96}" srcOrd="2" destOrd="0" presId="urn:microsoft.com/office/officeart/2018/2/layout/IconVerticalSolidList"/>
    <dgm:cxn modelId="{DEFBEC11-562D-40CF-8AA6-0DF1D23D1AEF}" type="presParOf" srcId="{4013D72F-5900-423F-A5D1-9E5B60E894EE}" destId="{CEE51CA7-0A59-4B59-87DB-C849D505F3F8}" srcOrd="3" destOrd="0" presId="urn:microsoft.com/office/officeart/2018/2/layout/IconVerticalSolidList"/>
    <dgm:cxn modelId="{A78C2B27-EA4B-423A-AD08-E0547F05E926}" type="presParOf" srcId="{F32F32B5-E5CA-4991-867B-1B8417A93ECA}" destId="{89608BE3-0F32-439E-AA11-40528EB2B646}" srcOrd="5" destOrd="0" presId="urn:microsoft.com/office/officeart/2018/2/layout/IconVerticalSolidList"/>
    <dgm:cxn modelId="{EADB3FA9-6DE4-40E9-9EF1-5F1F1EE35397}" type="presParOf" srcId="{F32F32B5-E5CA-4991-867B-1B8417A93ECA}" destId="{5151549D-013A-423D-AF7F-06EC37A56F09}" srcOrd="6" destOrd="0" presId="urn:microsoft.com/office/officeart/2018/2/layout/IconVerticalSolidList"/>
    <dgm:cxn modelId="{7C022480-EE02-416C-A5FB-81F732B428E8}" type="presParOf" srcId="{5151549D-013A-423D-AF7F-06EC37A56F09}" destId="{4415AAEA-BC63-411B-923B-049EC5D7B830}" srcOrd="0" destOrd="0" presId="urn:microsoft.com/office/officeart/2018/2/layout/IconVerticalSolidList"/>
    <dgm:cxn modelId="{A0D48783-6E2C-46A4-827D-8A64B043938B}" type="presParOf" srcId="{5151549D-013A-423D-AF7F-06EC37A56F09}" destId="{2ECA09AC-9097-402A-9718-D02E4B7C1D9B}" srcOrd="1" destOrd="0" presId="urn:microsoft.com/office/officeart/2018/2/layout/IconVerticalSolidList"/>
    <dgm:cxn modelId="{ADD9CF72-BE7D-44D4-9D6B-55315F1D7A28}" type="presParOf" srcId="{5151549D-013A-423D-AF7F-06EC37A56F09}" destId="{B3A15F59-FD27-4818-8128-FE6A9CA2A1FD}" srcOrd="2" destOrd="0" presId="urn:microsoft.com/office/officeart/2018/2/layout/IconVerticalSolidList"/>
    <dgm:cxn modelId="{FFFCA767-80DC-4FA6-BDF8-D30B8C634830}" type="presParOf" srcId="{5151549D-013A-423D-AF7F-06EC37A56F09}" destId="{CE9B2592-9E19-47C4-840D-653120165CFA}" srcOrd="3" destOrd="0" presId="urn:microsoft.com/office/officeart/2018/2/layout/IconVerticalSolidList"/>
    <dgm:cxn modelId="{963C30D6-0CDE-436C-954A-E4FCFFD50952}" type="presParOf" srcId="{F32F32B5-E5CA-4991-867B-1B8417A93ECA}" destId="{B7B5D559-0E00-4D22-9901-E277C3E1A9AB}" srcOrd="7" destOrd="0" presId="urn:microsoft.com/office/officeart/2018/2/layout/IconVerticalSolidList"/>
    <dgm:cxn modelId="{3323B147-959D-43E4-8897-58ABE0BE9328}" type="presParOf" srcId="{F32F32B5-E5CA-4991-867B-1B8417A93ECA}" destId="{14554639-FD22-4736-8868-03DFFCCD8AF9}" srcOrd="8" destOrd="0" presId="urn:microsoft.com/office/officeart/2018/2/layout/IconVerticalSolidList"/>
    <dgm:cxn modelId="{996FFBE8-566D-4266-863D-08E1C31FB223}" type="presParOf" srcId="{14554639-FD22-4736-8868-03DFFCCD8AF9}" destId="{2FEED522-E245-43D8-AE52-F264F4D30ABB}" srcOrd="0" destOrd="0" presId="urn:microsoft.com/office/officeart/2018/2/layout/IconVerticalSolidList"/>
    <dgm:cxn modelId="{CF6141B9-10FF-4FBB-AC27-99D4BB8CFDE1}" type="presParOf" srcId="{14554639-FD22-4736-8868-03DFFCCD8AF9}" destId="{7E64D839-C853-4663-8F59-2B4B8BBB68B7}" srcOrd="1" destOrd="0" presId="urn:microsoft.com/office/officeart/2018/2/layout/IconVerticalSolidList"/>
    <dgm:cxn modelId="{EA723D22-7A56-4FCE-8A6A-B314676132E8}" type="presParOf" srcId="{14554639-FD22-4736-8868-03DFFCCD8AF9}" destId="{B83C4E91-D89A-47D0-85E3-63C0884A7AFF}" srcOrd="2" destOrd="0" presId="urn:microsoft.com/office/officeart/2018/2/layout/IconVerticalSolidList"/>
    <dgm:cxn modelId="{7391F7A6-35C8-43F3-8367-667506A63733}" type="presParOf" srcId="{14554639-FD22-4736-8868-03DFFCCD8AF9}" destId="{D9E3858A-09D4-4214-96AD-432BF8905D7C}" srcOrd="3" destOrd="0" presId="urn:microsoft.com/office/officeart/2018/2/layout/IconVerticalSolidList"/>
    <dgm:cxn modelId="{0D263E54-FDC5-408D-AC2B-9199D0E4593C}" type="presParOf" srcId="{F32F32B5-E5CA-4991-867B-1B8417A93ECA}" destId="{5D1C8147-A912-4BC9-9710-9E3A3B7E1E18}" srcOrd="9" destOrd="0" presId="urn:microsoft.com/office/officeart/2018/2/layout/IconVerticalSolidList"/>
    <dgm:cxn modelId="{C8BF546A-0786-4F3C-B1C2-723AC0CD9502}" type="presParOf" srcId="{F32F32B5-E5CA-4991-867B-1B8417A93ECA}" destId="{68F1B51E-E077-47A5-959C-7AB41EBA94C9}" srcOrd="10" destOrd="0" presId="urn:microsoft.com/office/officeart/2018/2/layout/IconVerticalSolidList"/>
    <dgm:cxn modelId="{477CD19F-5DA2-4114-A3B2-C49A974462F2}" type="presParOf" srcId="{68F1B51E-E077-47A5-959C-7AB41EBA94C9}" destId="{FF5F718C-299F-4558-93BD-018654FCB2B8}" srcOrd="0" destOrd="0" presId="urn:microsoft.com/office/officeart/2018/2/layout/IconVerticalSolidList"/>
    <dgm:cxn modelId="{7A11F18A-92FD-46D3-8A94-ED8023BF4309}" type="presParOf" srcId="{68F1B51E-E077-47A5-959C-7AB41EBA94C9}" destId="{BBB48CA6-5B57-41D2-B938-4FC714DEA61B}" srcOrd="1" destOrd="0" presId="urn:microsoft.com/office/officeart/2018/2/layout/IconVerticalSolidList"/>
    <dgm:cxn modelId="{AC73AA7F-EC42-461E-A64C-7CE01F8981F5}" type="presParOf" srcId="{68F1B51E-E077-47A5-959C-7AB41EBA94C9}" destId="{7723BEEC-9FF7-446C-AF6B-B94D90485E51}" srcOrd="2" destOrd="0" presId="urn:microsoft.com/office/officeart/2018/2/layout/IconVerticalSolidList"/>
    <dgm:cxn modelId="{15F39372-A31B-4C24-8447-0A6731533287}" type="presParOf" srcId="{68F1B51E-E077-47A5-959C-7AB41EBA94C9}" destId="{FCF723C4-5423-4C92-8838-1781CE4CD7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DE6D4C-2F4A-45F1-BD02-CB1D326D347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51DFCEE-08E7-426F-B7DC-3C8C15B215D4}">
      <dgm:prSet/>
      <dgm:spPr>
        <a:solidFill>
          <a:schemeClr val="accent1">
            <a:lumMod val="20000"/>
            <a:lumOff val="80000"/>
          </a:schemeClr>
        </a:solidFill>
        <a:ln>
          <a:solidFill>
            <a:schemeClr val="bg1"/>
          </a:solidFill>
        </a:ln>
      </dgm:spPr>
      <dgm:t>
        <a:bodyPr/>
        <a:lstStyle/>
        <a:p>
          <a:r>
            <a:rPr lang="en-GB" dirty="0">
              <a:solidFill>
                <a:schemeClr val="tx1"/>
              </a:solidFill>
            </a:rPr>
            <a:t>Modifiable Risk Factors:</a:t>
          </a:r>
          <a:endParaRPr lang="en-US" dirty="0">
            <a:solidFill>
              <a:schemeClr val="tx1"/>
            </a:solidFill>
          </a:endParaRPr>
        </a:p>
      </dgm:t>
    </dgm:pt>
    <dgm:pt modelId="{712FE99B-8345-4357-83F0-F75E59E8DD7B}" type="parTrans" cxnId="{7EE637A1-CB08-4E6D-868E-A6F3939E4695}">
      <dgm:prSet/>
      <dgm:spPr/>
      <dgm:t>
        <a:bodyPr/>
        <a:lstStyle/>
        <a:p>
          <a:endParaRPr lang="en-US"/>
        </a:p>
      </dgm:t>
    </dgm:pt>
    <dgm:pt modelId="{85D06738-B195-459A-B691-DBC1F51C5408}" type="sibTrans" cxnId="{7EE637A1-CB08-4E6D-868E-A6F3939E4695}">
      <dgm:prSet/>
      <dgm:spPr/>
      <dgm:t>
        <a:bodyPr/>
        <a:lstStyle/>
        <a:p>
          <a:endParaRPr lang="en-US"/>
        </a:p>
      </dgm:t>
    </dgm:pt>
    <dgm:pt modelId="{7E2E8C53-8276-4FB0-8E5F-7891CFA490C2}">
      <dgm:prSet/>
      <dgm:spPr>
        <a:solidFill>
          <a:schemeClr val="accent1">
            <a:lumMod val="20000"/>
            <a:lumOff val="80000"/>
          </a:schemeClr>
        </a:solidFill>
      </dgm:spPr>
      <dgm:t>
        <a:bodyPr/>
        <a:lstStyle/>
        <a:p>
          <a:r>
            <a:rPr lang="en-US" dirty="0">
              <a:solidFill>
                <a:schemeClr val="tx1"/>
              </a:solidFill>
            </a:rPr>
            <a:t>Smoking</a:t>
          </a:r>
        </a:p>
      </dgm:t>
    </dgm:pt>
    <dgm:pt modelId="{08551496-2663-4F9A-8CAD-DF949218E034}" type="parTrans" cxnId="{5BDF4402-BE29-4D1B-BEB6-D20D45BC8E4B}">
      <dgm:prSet/>
      <dgm:spPr/>
      <dgm:t>
        <a:bodyPr/>
        <a:lstStyle/>
        <a:p>
          <a:endParaRPr lang="en-US"/>
        </a:p>
      </dgm:t>
    </dgm:pt>
    <dgm:pt modelId="{549AD529-EE0A-4FBA-A8AC-A38BFFD3DCE6}" type="sibTrans" cxnId="{5BDF4402-BE29-4D1B-BEB6-D20D45BC8E4B}">
      <dgm:prSet/>
      <dgm:spPr/>
      <dgm:t>
        <a:bodyPr/>
        <a:lstStyle/>
        <a:p>
          <a:endParaRPr lang="en-US"/>
        </a:p>
      </dgm:t>
    </dgm:pt>
    <dgm:pt modelId="{7AFFDF30-9D69-44D5-90D3-FCB1354C62D1}">
      <dgm:prSet/>
      <dgm:spPr>
        <a:solidFill>
          <a:schemeClr val="accent1">
            <a:lumMod val="20000"/>
            <a:lumOff val="80000"/>
          </a:schemeClr>
        </a:solidFill>
      </dgm:spPr>
      <dgm:t>
        <a:bodyPr/>
        <a:lstStyle/>
        <a:p>
          <a:r>
            <a:rPr lang="en-US" dirty="0">
              <a:solidFill>
                <a:schemeClr val="tx1"/>
              </a:solidFill>
            </a:rPr>
            <a:t>Obesity</a:t>
          </a:r>
        </a:p>
      </dgm:t>
    </dgm:pt>
    <dgm:pt modelId="{87178F3E-6180-4C2B-80C1-4A3ACC83412E}" type="parTrans" cxnId="{B7172CFF-8879-4A67-B903-F8173E842E5B}">
      <dgm:prSet/>
      <dgm:spPr/>
      <dgm:t>
        <a:bodyPr/>
        <a:lstStyle/>
        <a:p>
          <a:endParaRPr lang="en-US"/>
        </a:p>
      </dgm:t>
    </dgm:pt>
    <dgm:pt modelId="{3B95DE33-5FD3-49EC-9AA5-FA05F938E6DB}" type="sibTrans" cxnId="{B7172CFF-8879-4A67-B903-F8173E842E5B}">
      <dgm:prSet/>
      <dgm:spPr/>
      <dgm:t>
        <a:bodyPr/>
        <a:lstStyle/>
        <a:p>
          <a:endParaRPr lang="en-US"/>
        </a:p>
      </dgm:t>
    </dgm:pt>
    <dgm:pt modelId="{F228F218-3D58-4F08-992A-5BF533BA8541}">
      <dgm:prSet/>
      <dgm:spPr>
        <a:solidFill>
          <a:schemeClr val="accent1">
            <a:lumMod val="20000"/>
            <a:lumOff val="80000"/>
          </a:schemeClr>
        </a:solidFill>
      </dgm:spPr>
      <dgm:t>
        <a:bodyPr/>
        <a:lstStyle/>
        <a:p>
          <a:r>
            <a:rPr lang="en-US" dirty="0">
              <a:solidFill>
                <a:schemeClr val="tx1"/>
              </a:solidFill>
            </a:rPr>
            <a:t>Diabetes </a:t>
          </a:r>
        </a:p>
      </dgm:t>
    </dgm:pt>
    <dgm:pt modelId="{D96FDB1D-6F6F-4715-B356-769F30BA7382}" type="parTrans" cxnId="{3B59B9C9-85EF-4638-A12C-2FA4C71610AF}">
      <dgm:prSet/>
      <dgm:spPr/>
      <dgm:t>
        <a:bodyPr/>
        <a:lstStyle/>
        <a:p>
          <a:endParaRPr lang="en-US"/>
        </a:p>
      </dgm:t>
    </dgm:pt>
    <dgm:pt modelId="{78FB6D19-C4C7-49DF-8FD7-287F340DB91B}" type="sibTrans" cxnId="{3B59B9C9-85EF-4638-A12C-2FA4C71610AF}">
      <dgm:prSet/>
      <dgm:spPr/>
      <dgm:t>
        <a:bodyPr/>
        <a:lstStyle/>
        <a:p>
          <a:endParaRPr lang="en-US"/>
        </a:p>
      </dgm:t>
    </dgm:pt>
    <dgm:pt modelId="{801B7B5E-9591-4F96-8D17-12675F933C18}">
      <dgm:prSet/>
      <dgm:spPr>
        <a:solidFill>
          <a:schemeClr val="accent1">
            <a:lumMod val="20000"/>
            <a:lumOff val="80000"/>
          </a:schemeClr>
        </a:solidFill>
      </dgm:spPr>
      <dgm:t>
        <a:bodyPr/>
        <a:lstStyle/>
        <a:p>
          <a:r>
            <a:rPr lang="en-US" dirty="0">
              <a:solidFill>
                <a:schemeClr val="tx1"/>
              </a:solidFill>
            </a:rPr>
            <a:t>Dietary Habits</a:t>
          </a:r>
        </a:p>
      </dgm:t>
    </dgm:pt>
    <dgm:pt modelId="{C8C34F8E-7FC7-439C-B80C-74DE062E7648}" type="parTrans" cxnId="{25A4FC1E-ABF2-4BB2-9A22-4FFE7A1E3550}">
      <dgm:prSet/>
      <dgm:spPr/>
      <dgm:t>
        <a:bodyPr/>
        <a:lstStyle/>
        <a:p>
          <a:endParaRPr lang="en-US"/>
        </a:p>
      </dgm:t>
    </dgm:pt>
    <dgm:pt modelId="{78545436-46DC-40F5-874C-8349A626FC46}" type="sibTrans" cxnId="{25A4FC1E-ABF2-4BB2-9A22-4FFE7A1E3550}">
      <dgm:prSet/>
      <dgm:spPr/>
      <dgm:t>
        <a:bodyPr/>
        <a:lstStyle/>
        <a:p>
          <a:endParaRPr lang="en-US"/>
        </a:p>
      </dgm:t>
    </dgm:pt>
    <dgm:pt modelId="{3E34F105-E709-499F-A23F-3055536A012A}">
      <dgm:prSet/>
      <dgm:spPr>
        <a:solidFill>
          <a:schemeClr val="accent1">
            <a:lumMod val="20000"/>
            <a:lumOff val="80000"/>
          </a:schemeClr>
        </a:solidFill>
      </dgm:spPr>
      <dgm:t>
        <a:bodyPr/>
        <a:lstStyle/>
        <a:p>
          <a:r>
            <a:rPr lang="en-US" dirty="0">
              <a:solidFill>
                <a:schemeClr val="tx1"/>
              </a:solidFill>
            </a:rPr>
            <a:t>Alcohol Consumption</a:t>
          </a:r>
        </a:p>
      </dgm:t>
    </dgm:pt>
    <dgm:pt modelId="{F5009416-8226-43E5-ACFB-18E0B178A4FA}" type="parTrans" cxnId="{33778E5C-A951-46BF-B5C8-75705D733858}">
      <dgm:prSet/>
      <dgm:spPr/>
      <dgm:t>
        <a:bodyPr/>
        <a:lstStyle/>
        <a:p>
          <a:endParaRPr lang="en-US"/>
        </a:p>
      </dgm:t>
    </dgm:pt>
    <dgm:pt modelId="{956D11AA-E88D-4736-906B-B529249D5CC8}" type="sibTrans" cxnId="{33778E5C-A951-46BF-B5C8-75705D733858}">
      <dgm:prSet/>
      <dgm:spPr/>
      <dgm:t>
        <a:bodyPr/>
        <a:lstStyle/>
        <a:p>
          <a:endParaRPr lang="en-US"/>
        </a:p>
      </dgm:t>
    </dgm:pt>
    <dgm:pt modelId="{CF07DB46-3F5C-49AD-8B0D-4029897092F9}">
      <dgm:prSet/>
      <dgm:spPr>
        <a:solidFill>
          <a:schemeClr val="accent1">
            <a:lumMod val="20000"/>
            <a:lumOff val="80000"/>
          </a:schemeClr>
        </a:solidFill>
      </dgm:spPr>
      <dgm:t>
        <a:bodyPr/>
        <a:lstStyle/>
        <a:p>
          <a:r>
            <a:rPr lang="en-US" dirty="0">
              <a:solidFill>
                <a:schemeClr val="tx1"/>
              </a:solidFill>
            </a:rPr>
            <a:t>Chronic Pancreatitis</a:t>
          </a:r>
        </a:p>
      </dgm:t>
    </dgm:pt>
    <dgm:pt modelId="{870F7861-CE0F-4D16-851C-90B82DA983D5}" type="parTrans" cxnId="{D2BE3D88-34C7-4810-A3FF-E9637BFAB4E7}">
      <dgm:prSet/>
      <dgm:spPr/>
      <dgm:t>
        <a:bodyPr/>
        <a:lstStyle/>
        <a:p>
          <a:endParaRPr lang="en-US"/>
        </a:p>
      </dgm:t>
    </dgm:pt>
    <dgm:pt modelId="{EAAF08F4-656B-4CE5-B772-FE1E2DBB442B}" type="sibTrans" cxnId="{D2BE3D88-34C7-4810-A3FF-E9637BFAB4E7}">
      <dgm:prSet/>
      <dgm:spPr/>
      <dgm:t>
        <a:bodyPr/>
        <a:lstStyle/>
        <a:p>
          <a:endParaRPr lang="en-US"/>
        </a:p>
      </dgm:t>
    </dgm:pt>
    <dgm:pt modelId="{B98E098F-7926-465C-B991-7D778F908952}" type="pres">
      <dgm:prSet presAssocID="{0FDE6D4C-2F4A-45F1-BD02-CB1D326D3472}" presName="hierChild1" presStyleCnt="0">
        <dgm:presLayoutVars>
          <dgm:orgChart val="1"/>
          <dgm:chPref val="1"/>
          <dgm:dir/>
          <dgm:animOne val="branch"/>
          <dgm:animLvl val="lvl"/>
          <dgm:resizeHandles/>
        </dgm:presLayoutVars>
      </dgm:prSet>
      <dgm:spPr/>
    </dgm:pt>
    <dgm:pt modelId="{E4182982-DBD7-4309-A132-CC5D35E95653}" type="pres">
      <dgm:prSet presAssocID="{351DFCEE-08E7-426F-B7DC-3C8C15B215D4}" presName="hierRoot1" presStyleCnt="0">
        <dgm:presLayoutVars>
          <dgm:hierBranch val="init"/>
        </dgm:presLayoutVars>
      </dgm:prSet>
      <dgm:spPr/>
    </dgm:pt>
    <dgm:pt modelId="{28E4E71E-6695-4057-9759-3FF983512CDC}" type="pres">
      <dgm:prSet presAssocID="{351DFCEE-08E7-426F-B7DC-3C8C15B215D4}" presName="rootComposite1" presStyleCnt="0"/>
      <dgm:spPr/>
    </dgm:pt>
    <dgm:pt modelId="{CD0D85AF-BB8C-47F6-991E-893EAF1AF474}" type="pres">
      <dgm:prSet presAssocID="{351DFCEE-08E7-426F-B7DC-3C8C15B215D4}" presName="rootText1" presStyleLbl="node0" presStyleIdx="0" presStyleCnt="1" custScaleX="241322">
        <dgm:presLayoutVars>
          <dgm:chPref val="3"/>
        </dgm:presLayoutVars>
      </dgm:prSet>
      <dgm:spPr/>
    </dgm:pt>
    <dgm:pt modelId="{A471847A-63B8-4D35-8479-375A6982C358}" type="pres">
      <dgm:prSet presAssocID="{351DFCEE-08E7-426F-B7DC-3C8C15B215D4}" presName="rootConnector1" presStyleLbl="node1" presStyleIdx="0" presStyleCnt="0"/>
      <dgm:spPr/>
    </dgm:pt>
    <dgm:pt modelId="{357985A5-27C0-4768-ADEB-D89DDD464BFF}" type="pres">
      <dgm:prSet presAssocID="{351DFCEE-08E7-426F-B7DC-3C8C15B215D4}" presName="hierChild2" presStyleCnt="0"/>
      <dgm:spPr/>
    </dgm:pt>
    <dgm:pt modelId="{1CE3F078-0047-488C-AF7C-C261FAA6496C}" type="pres">
      <dgm:prSet presAssocID="{08551496-2663-4F9A-8CAD-DF949218E034}" presName="Name37" presStyleLbl="parChTrans1D2" presStyleIdx="0" presStyleCnt="6"/>
      <dgm:spPr/>
    </dgm:pt>
    <dgm:pt modelId="{D1B5561D-7C49-453D-97E5-E749CE306310}" type="pres">
      <dgm:prSet presAssocID="{7E2E8C53-8276-4FB0-8E5F-7891CFA490C2}" presName="hierRoot2" presStyleCnt="0">
        <dgm:presLayoutVars>
          <dgm:hierBranch val="init"/>
        </dgm:presLayoutVars>
      </dgm:prSet>
      <dgm:spPr/>
    </dgm:pt>
    <dgm:pt modelId="{7D64CE82-7BA6-44BD-A4F5-67A0A8EEA10E}" type="pres">
      <dgm:prSet presAssocID="{7E2E8C53-8276-4FB0-8E5F-7891CFA490C2}" presName="rootComposite" presStyleCnt="0"/>
      <dgm:spPr/>
    </dgm:pt>
    <dgm:pt modelId="{1D4A788C-8755-464D-95AD-EC8FD51632F3}" type="pres">
      <dgm:prSet presAssocID="{7E2E8C53-8276-4FB0-8E5F-7891CFA490C2}" presName="rootText" presStyleLbl="node2" presStyleIdx="0" presStyleCnt="6">
        <dgm:presLayoutVars>
          <dgm:chPref val="3"/>
        </dgm:presLayoutVars>
      </dgm:prSet>
      <dgm:spPr/>
    </dgm:pt>
    <dgm:pt modelId="{12D48050-D29C-4C2A-A9F8-B31430A6412E}" type="pres">
      <dgm:prSet presAssocID="{7E2E8C53-8276-4FB0-8E5F-7891CFA490C2}" presName="rootConnector" presStyleLbl="node2" presStyleIdx="0" presStyleCnt="6"/>
      <dgm:spPr/>
    </dgm:pt>
    <dgm:pt modelId="{71DC5DA0-5E21-4CBB-BBF2-18128A84D8D0}" type="pres">
      <dgm:prSet presAssocID="{7E2E8C53-8276-4FB0-8E5F-7891CFA490C2}" presName="hierChild4" presStyleCnt="0"/>
      <dgm:spPr/>
    </dgm:pt>
    <dgm:pt modelId="{5E5293D6-1754-4221-A113-129DE4D54B0B}" type="pres">
      <dgm:prSet presAssocID="{7E2E8C53-8276-4FB0-8E5F-7891CFA490C2}" presName="hierChild5" presStyleCnt="0"/>
      <dgm:spPr/>
    </dgm:pt>
    <dgm:pt modelId="{31C5E895-DCD3-4AAB-9CA3-808D6ED2E94F}" type="pres">
      <dgm:prSet presAssocID="{87178F3E-6180-4C2B-80C1-4A3ACC83412E}" presName="Name37" presStyleLbl="parChTrans1D2" presStyleIdx="1" presStyleCnt="6"/>
      <dgm:spPr/>
    </dgm:pt>
    <dgm:pt modelId="{8DD1F999-A014-4364-AE83-5A3F3E9AF6BB}" type="pres">
      <dgm:prSet presAssocID="{7AFFDF30-9D69-44D5-90D3-FCB1354C62D1}" presName="hierRoot2" presStyleCnt="0">
        <dgm:presLayoutVars>
          <dgm:hierBranch val="init"/>
        </dgm:presLayoutVars>
      </dgm:prSet>
      <dgm:spPr/>
    </dgm:pt>
    <dgm:pt modelId="{873ACC88-A7F0-4BF9-AB6F-57546D680367}" type="pres">
      <dgm:prSet presAssocID="{7AFFDF30-9D69-44D5-90D3-FCB1354C62D1}" presName="rootComposite" presStyleCnt="0"/>
      <dgm:spPr/>
    </dgm:pt>
    <dgm:pt modelId="{86D7DCE8-AFC9-4C6F-8788-0EB43DB4AF89}" type="pres">
      <dgm:prSet presAssocID="{7AFFDF30-9D69-44D5-90D3-FCB1354C62D1}" presName="rootText" presStyleLbl="node2" presStyleIdx="1" presStyleCnt="6">
        <dgm:presLayoutVars>
          <dgm:chPref val="3"/>
        </dgm:presLayoutVars>
      </dgm:prSet>
      <dgm:spPr/>
    </dgm:pt>
    <dgm:pt modelId="{7F7F6E98-2B44-4C58-997B-2A56C45295BD}" type="pres">
      <dgm:prSet presAssocID="{7AFFDF30-9D69-44D5-90D3-FCB1354C62D1}" presName="rootConnector" presStyleLbl="node2" presStyleIdx="1" presStyleCnt="6"/>
      <dgm:spPr/>
    </dgm:pt>
    <dgm:pt modelId="{DC3B6AF7-AF01-44E2-8BF1-F04C550A5564}" type="pres">
      <dgm:prSet presAssocID="{7AFFDF30-9D69-44D5-90D3-FCB1354C62D1}" presName="hierChild4" presStyleCnt="0"/>
      <dgm:spPr/>
    </dgm:pt>
    <dgm:pt modelId="{5C68D290-765D-490D-AA21-C9719A97E297}" type="pres">
      <dgm:prSet presAssocID="{7AFFDF30-9D69-44D5-90D3-FCB1354C62D1}" presName="hierChild5" presStyleCnt="0"/>
      <dgm:spPr/>
    </dgm:pt>
    <dgm:pt modelId="{1F7FE824-7D15-4AC9-B960-B462BDC8F8BC}" type="pres">
      <dgm:prSet presAssocID="{D96FDB1D-6F6F-4715-B356-769F30BA7382}" presName="Name37" presStyleLbl="parChTrans1D2" presStyleIdx="2" presStyleCnt="6"/>
      <dgm:spPr/>
    </dgm:pt>
    <dgm:pt modelId="{6E6444CE-FC60-4B52-981A-45A3F6AEACA3}" type="pres">
      <dgm:prSet presAssocID="{F228F218-3D58-4F08-992A-5BF533BA8541}" presName="hierRoot2" presStyleCnt="0">
        <dgm:presLayoutVars>
          <dgm:hierBranch val="init"/>
        </dgm:presLayoutVars>
      </dgm:prSet>
      <dgm:spPr/>
    </dgm:pt>
    <dgm:pt modelId="{687180E6-F04F-4572-8245-4E884201C81C}" type="pres">
      <dgm:prSet presAssocID="{F228F218-3D58-4F08-992A-5BF533BA8541}" presName="rootComposite" presStyleCnt="0"/>
      <dgm:spPr/>
    </dgm:pt>
    <dgm:pt modelId="{990B2291-2447-47F2-90ED-25C98D95E417}" type="pres">
      <dgm:prSet presAssocID="{F228F218-3D58-4F08-992A-5BF533BA8541}" presName="rootText" presStyleLbl="node2" presStyleIdx="2" presStyleCnt="6">
        <dgm:presLayoutVars>
          <dgm:chPref val="3"/>
        </dgm:presLayoutVars>
      </dgm:prSet>
      <dgm:spPr/>
    </dgm:pt>
    <dgm:pt modelId="{39555EE4-88C9-4433-8B0F-23060208C489}" type="pres">
      <dgm:prSet presAssocID="{F228F218-3D58-4F08-992A-5BF533BA8541}" presName="rootConnector" presStyleLbl="node2" presStyleIdx="2" presStyleCnt="6"/>
      <dgm:spPr/>
    </dgm:pt>
    <dgm:pt modelId="{1449BEFA-01E2-45A4-B8A5-1D57D432D01B}" type="pres">
      <dgm:prSet presAssocID="{F228F218-3D58-4F08-992A-5BF533BA8541}" presName="hierChild4" presStyleCnt="0"/>
      <dgm:spPr/>
    </dgm:pt>
    <dgm:pt modelId="{42DD36F2-BEB9-41C3-BEF9-827343470A55}" type="pres">
      <dgm:prSet presAssocID="{F228F218-3D58-4F08-992A-5BF533BA8541}" presName="hierChild5" presStyleCnt="0"/>
      <dgm:spPr/>
    </dgm:pt>
    <dgm:pt modelId="{F4C82476-4A71-4CCE-A404-3246EF5FE8A6}" type="pres">
      <dgm:prSet presAssocID="{C8C34F8E-7FC7-439C-B80C-74DE062E7648}" presName="Name37" presStyleLbl="parChTrans1D2" presStyleIdx="3" presStyleCnt="6"/>
      <dgm:spPr/>
    </dgm:pt>
    <dgm:pt modelId="{074F5742-A81B-41DC-84C8-928A0D9B23AD}" type="pres">
      <dgm:prSet presAssocID="{801B7B5E-9591-4F96-8D17-12675F933C18}" presName="hierRoot2" presStyleCnt="0">
        <dgm:presLayoutVars>
          <dgm:hierBranch val="init"/>
        </dgm:presLayoutVars>
      </dgm:prSet>
      <dgm:spPr/>
    </dgm:pt>
    <dgm:pt modelId="{972C9FCA-62C3-4D0E-A3AD-89D8AEF60A02}" type="pres">
      <dgm:prSet presAssocID="{801B7B5E-9591-4F96-8D17-12675F933C18}" presName="rootComposite" presStyleCnt="0"/>
      <dgm:spPr/>
    </dgm:pt>
    <dgm:pt modelId="{705307FE-37DC-4B48-BD86-C4F145B05F7D}" type="pres">
      <dgm:prSet presAssocID="{801B7B5E-9591-4F96-8D17-12675F933C18}" presName="rootText" presStyleLbl="node2" presStyleIdx="3" presStyleCnt="6">
        <dgm:presLayoutVars>
          <dgm:chPref val="3"/>
        </dgm:presLayoutVars>
      </dgm:prSet>
      <dgm:spPr/>
    </dgm:pt>
    <dgm:pt modelId="{F879D763-E4BC-43D8-A62C-AEFFDE0333A0}" type="pres">
      <dgm:prSet presAssocID="{801B7B5E-9591-4F96-8D17-12675F933C18}" presName="rootConnector" presStyleLbl="node2" presStyleIdx="3" presStyleCnt="6"/>
      <dgm:spPr/>
    </dgm:pt>
    <dgm:pt modelId="{15CA3C26-B7C6-4AE9-B861-E08FB5626CEA}" type="pres">
      <dgm:prSet presAssocID="{801B7B5E-9591-4F96-8D17-12675F933C18}" presName="hierChild4" presStyleCnt="0"/>
      <dgm:spPr/>
    </dgm:pt>
    <dgm:pt modelId="{8F45ADD3-3383-450A-9906-C90DCAFB2F1A}" type="pres">
      <dgm:prSet presAssocID="{801B7B5E-9591-4F96-8D17-12675F933C18}" presName="hierChild5" presStyleCnt="0"/>
      <dgm:spPr/>
    </dgm:pt>
    <dgm:pt modelId="{AD8713CD-0C74-4FC9-8D8C-5373BC033FC1}" type="pres">
      <dgm:prSet presAssocID="{F5009416-8226-43E5-ACFB-18E0B178A4FA}" presName="Name37" presStyleLbl="parChTrans1D2" presStyleIdx="4" presStyleCnt="6"/>
      <dgm:spPr/>
    </dgm:pt>
    <dgm:pt modelId="{1F1213B1-3386-4519-A6BF-3E051532CC39}" type="pres">
      <dgm:prSet presAssocID="{3E34F105-E709-499F-A23F-3055536A012A}" presName="hierRoot2" presStyleCnt="0">
        <dgm:presLayoutVars>
          <dgm:hierBranch val="init"/>
        </dgm:presLayoutVars>
      </dgm:prSet>
      <dgm:spPr/>
    </dgm:pt>
    <dgm:pt modelId="{A8B61D37-F973-4997-A5AC-AE756D8B3C86}" type="pres">
      <dgm:prSet presAssocID="{3E34F105-E709-499F-A23F-3055536A012A}" presName="rootComposite" presStyleCnt="0"/>
      <dgm:spPr/>
    </dgm:pt>
    <dgm:pt modelId="{42AE6BF9-5EF1-46C6-B163-8D385D6A0D1C}" type="pres">
      <dgm:prSet presAssocID="{3E34F105-E709-499F-A23F-3055536A012A}" presName="rootText" presStyleLbl="node2" presStyleIdx="4" presStyleCnt="6">
        <dgm:presLayoutVars>
          <dgm:chPref val="3"/>
        </dgm:presLayoutVars>
      </dgm:prSet>
      <dgm:spPr/>
    </dgm:pt>
    <dgm:pt modelId="{9641A1B9-E325-4ECF-BB70-E0C4D178135C}" type="pres">
      <dgm:prSet presAssocID="{3E34F105-E709-499F-A23F-3055536A012A}" presName="rootConnector" presStyleLbl="node2" presStyleIdx="4" presStyleCnt="6"/>
      <dgm:spPr/>
    </dgm:pt>
    <dgm:pt modelId="{66D049F0-817C-4EB7-A6E6-173971286E1E}" type="pres">
      <dgm:prSet presAssocID="{3E34F105-E709-499F-A23F-3055536A012A}" presName="hierChild4" presStyleCnt="0"/>
      <dgm:spPr/>
    </dgm:pt>
    <dgm:pt modelId="{00C69800-1D52-4F70-8B2F-28C30047DD3C}" type="pres">
      <dgm:prSet presAssocID="{3E34F105-E709-499F-A23F-3055536A012A}" presName="hierChild5" presStyleCnt="0"/>
      <dgm:spPr/>
    </dgm:pt>
    <dgm:pt modelId="{AF38FC25-F1DF-437D-8371-4FA506A99DC7}" type="pres">
      <dgm:prSet presAssocID="{870F7861-CE0F-4D16-851C-90B82DA983D5}" presName="Name37" presStyleLbl="parChTrans1D2" presStyleIdx="5" presStyleCnt="6"/>
      <dgm:spPr/>
    </dgm:pt>
    <dgm:pt modelId="{5F1517A5-7F2C-4D77-9A5A-4CCB417D4B05}" type="pres">
      <dgm:prSet presAssocID="{CF07DB46-3F5C-49AD-8B0D-4029897092F9}" presName="hierRoot2" presStyleCnt="0">
        <dgm:presLayoutVars>
          <dgm:hierBranch val="init"/>
        </dgm:presLayoutVars>
      </dgm:prSet>
      <dgm:spPr/>
    </dgm:pt>
    <dgm:pt modelId="{AA82B8BC-08E0-45B5-A568-DF3C3DCEB501}" type="pres">
      <dgm:prSet presAssocID="{CF07DB46-3F5C-49AD-8B0D-4029897092F9}" presName="rootComposite" presStyleCnt="0"/>
      <dgm:spPr/>
    </dgm:pt>
    <dgm:pt modelId="{5F178483-2815-45CD-88F5-0CB190D7310E}" type="pres">
      <dgm:prSet presAssocID="{CF07DB46-3F5C-49AD-8B0D-4029897092F9}" presName="rootText" presStyleLbl="node2" presStyleIdx="5" presStyleCnt="6">
        <dgm:presLayoutVars>
          <dgm:chPref val="3"/>
        </dgm:presLayoutVars>
      </dgm:prSet>
      <dgm:spPr/>
    </dgm:pt>
    <dgm:pt modelId="{BE73CC9E-8908-44F5-B89F-154B5C39713B}" type="pres">
      <dgm:prSet presAssocID="{CF07DB46-3F5C-49AD-8B0D-4029897092F9}" presName="rootConnector" presStyleLbl="node2" presStyleIdx="5" presStyleCnt="6"/>
      <dgm:spPr/>
    </dgm:pt>
    <dgm:pt modelId="{1E772291-6AF3-4066-8561-142B8E1ADC3D}" type="pres">
      <dgm:prSet presAssocID="{CF07DB46-3F5C-49AD-8B0D-4029897092F9}" presName="hierChild4" presStyleCnt="0"/>
      <dgm:spPr/>
    </dgm:pt>
    <dgm:pt modelId="{BF0939F9-EE85-4937-B13A-D6E6F449BA95}" type="pres">
      <dgm:prSet presAssocID="{CF07DB46-3F5C-49AD-8B0D-4029897092F9}" presName="hierChild5" presStyleCnt="0"/>
      <dgm:spPr/>
    </dgm:pt>
    <dgm:pt modelId="{293AC773-6B17-421B-8A62-7D2CD12882C8}" type="pres">
      <dgm:prSet presAssocID="{351DFCEE-08E7-426F-B7DC-3C8C15B215D4}" presName="hierChild3" presStyleCnt="0"/>
      <dgm:spPr/>
    </dgm:pt>
  </dgm:ptLst>
  <dgm:cxnLst>
    <dgm:cxn modelId="{5BDF4402-BE29-4D1B-BEB6-D20D45BC8E4B}" srcId="{351DFCEE-08E7-426F-B7DC-3C8C15B215D4}" destId="{7E2E8C53-8276-4FB0-8E5F-7891CFA490C2}" srcOrd="0" destOrd="0" parTransId="{08551496-2663-4F9A-8CAD-DF949218E034}" sibTransId="{549AD529-EE0A-4FBA-A8AC-A38BFFD3DCE6}"/>
    <dgm:cxn modelId="{55046A0D-0B13-4FCF-B3FC-2830062BD5CC}" type="presOf" srcId="{C8C34F8E-7FC7-439C-B80C-74DE062E7648}" destId="{F4C82476-4A71-4CCE-A404-3246EF5FE8A6}" srcOrd="0" destOrd="0" presId="urn:microsoft.com/office/officeart/2005/8/layout/orgChart1"/>
    <dgm:cxn modelId="{307A4B13-04B8-4A92-858A-C97AB0669BC1}" type="presOf" srcId="{F228F218-3D58-4F08-992A-5BF533BA8541}" destId="{990B2291-2447-47F2-90ED-25C98D95E417}" srcOrd="0" destOrd="0" presId="urn:microsoft.com/office/officeart/2005/8/layout/orgChart1"/>
    <dgm:cxn modelId="{89EB4E1C-325F-4E5F-814A-376A2D4BA98F}" type="presOf" srcId="{870F7861-CE0F-4D16-851C-90B82DA983D5}" destId="{AF38FC25-F1DF-437D-8371-4FA506A99DC7}" srcOrd="0" destOrd="0" presId="urn:microsoft.com/office/officeart/2005/8/layout/orgChart1"/>
    <dgm:cxn modelId="{25A4FC1E-ABF2-4BB2-9A22-4FFE7A1E3550}" srcId="{351DFCEE-08E7-426F-B7DC-3C8C15B215D4}" destId="{801B7B5E-9591-4F96-8D17-12675F933C18}" srcOrd="3" destOrd="0" parTransId="{C8C34F8E-7FC7-439C-B80C-74DE062E7648}" sibTransId="{78545436-46DC-40F5-874C-8349A626FC46}"/>
    <dgm:cxn modelId="{11751622-EC06-462E-A857-DF509BB0437A}" type="presOf" srcId="{08551496-2663-4F9A-8CAD-DF949218E034}" destId="{1CE3F078-0047-488C-AF7C-C261FAA6496C}" srcOrd="0" destOrd="0" presId="urn:microsoft.com/office/officeart/2005/8/layout/orgChart1"/>
    <dgm:cxn modelId="{7E475E29-6A59-4A5E-AB29-6E6CB0EDC339}" type="presOf" srcId="{CF07DB46-3F5C-49AD-8B0D-4029897092F9}" destId="{BE73CC9E-8908-44F5-B89F-154B5C39713B}" srcOrd="1" destOrd="0" presId="urn:microsoft.com/office/officeart/2005/8/layout/orgChart1"/>
    <dgm:cxn modelId="{DDFDDA39-2B3F-4A96-9E1D-A9FFD9307439}" type="presOf" srcId="{3E34F105-E709-499F-A23F-3055536A012A}" destId="{9641A1B9-E325-4ECF-BB70-E0C4D178135C}" srcOrd="1" destOrd="0" presId="urn:microsoft.com/office/officeart/2005/8/layout/orgChart1"/>
    <dgm:cxn modelId="{CC4E163E-DF6D-41A5-A0DD-DC80F4BB719B}" type="presOf" srcId="{F228F218-3D58-4F08-992A-5BF533BA8541}" destId="{39555EE4-88C9-4433-8B0F-23060208C489}" srcOrd="1" destOrd="0" presId="urn:microsoft.com/office/officeart/2005/8/layout/orgChart1"/>
    <dgm:cxn modelId="{33778E5C-A951-46BF-B5C8-75705D733858}" srcId="{351DFCEE-08E7-426F-B7DC-3C8C15B215D4}" destId="{3E34F105-E709-499F-A23F-3055536A012A}" srcOrd="4" destOrd="0" parTransId="{F5009416-8226-43E5-ACFB-18E0B178A4FA}" sibTransId="{956D11AA-E88D-4736-906B-B529249D5CC8}"/>
    <dgm:cxn modelId="{ECBAFA5D-91D0-42BB-8C2D-94E9A9F49E33}" type="presOf" srcId="{7E2E8C53-8276-4FB0-8E5F-7891CFA490C2}" destId="{12D48050-D29C-4C2A-A9F8-B31430A6412E}" srcOrd="1" destOrd="0" presId="urn:microsoft.com/office/officeart/2005/8/layout/orgChart1"/>
    <dgm:cxn modelId="{598E4F45-F1A3-48B8-90F4-911346111E0A}" type="presOf" srcId="{801B7B5E-9591-4F96-8D17-12675F933C18}" destId="{705307FE-37DC-4B48-BD86-C4F145B05F7D}" srcOrd="0" destOrd="0" presId="urn:microsoft.com/office/officeart/2005/8/layout/orgChart1"/>
    <dgm:cxn modelId="{8AEDBB65-C3D1-4979-A9EB-9E33D17480B1}" type="presOf" srcId="{7E2E8C53-8276-4FB0-8E5F-7891CFA490C2}" destId="{1D4A788C-8755-464D-95AD-EC8FD51632F3}" srcOrd="0" destOrd="0" presId="urn:microsoft.com/office/officeart/2005/8/layout/orgChart1"/>
    <dgm:cxn modelId="{E4234358-5817-49E7-83B7-36DD0931C5EC}" type="presOf" srcId="{7AFFDF30-9D69-44D5-90D3-FCB1354C62D1}" destId="{7F7F6E98-2B44-4C58-997B-2A56C45295BD}" srcOrd="1" destOrd="0" presId="urn:microsoft.com/office/officeart/2005/8/layout/orgChart1"/>
    <dgm:cxn modelId="{92D4697E-D7AD-44C3-8877-BDC0EC17B221}" type="presOf" srcId="{7AFFDF30-9D69-44D5-90D3-FCB1354C62D1}" destId="{86D7DCE8-AFC9-4C6F-8788-0EB43DB4AF89}" srcOrd="0" destOrd="0" presId="urn:microsoft.com/office/officeart/2005/8/layout/orgChart1"/>
    <dgm:cxn modelId="{D2BE3D88-34C7-4810-A3FF-E9637BFAB4E7}" srcId="{351DFCEE-08E7-426F-B7DC-3C8C15B215D4}" destId="{CF07DB46-3F5C-49AD-8B0D-4029897092F9}" srcOrd="5" destOrd="0" parTransId="{870F7861-CE0F-4D16-851C-90B82DA983D5}" sibTransId="{EAAF08F4-656B-4CE5-B772-FE1E2DBB442B}"/>
    <dgm:cxn modelId="{1ED42291-D909-4052-8244-A67E1223508A}" type="presOf" srcId="{D96FDB1D-6F6F-4715-B356-769F30BA7382}" destId="{1F7FE824-7D15-4AC9-B960-B462BDC8F8BC}" srcOrd="0" destOrd="0" presId="urn:microsoft.com/office/officeart/2005/8/layout/orgChart1"/>
    <dgm:cxn modelId="{5E35669E-F029-4409-B0F8-7BAFFAF27A76}" type="presOf" srcId="{3E34F105-E709-499F-A23F-3055536A012A}" destId="{42AE6BF9-5EF1-46C6-B163-8D385D6A0D1C}" srcOrd="0" destOrd="0" presId="urn:microsoft.com/office/officeart/2005/8/layout/orgChart1"/>
    <dgm:cxn modelId="{8D45D19E-8681-4F08-BA57-9AB57012E96D}" type="presOf" srcId="{801B7B5E-9591-4F96-8D17-12675F933C18}" destId="{F879D763-E4BC-43D8-A62C-AEFFDE0333A0}" srcOrd="1" destOrd="0" presId="urn:microsoft.com/office/officeart/2005/8/layout/orgChart1"/>
    <dgm:cxn modelId="{7EE637A1-CB08-4E6D-868E-A6F3939E4695}" srcId="{0FDE6D4C-2F4A-45F1-BD02-CB1D326D3472}" destId="{351DFCEE-08E7-426F-B7DC-3C8C15B215D4}" srcOrd="0" destOrd="0" parTransId="{712FE99B-8345-4357-83F0-F75E59E8DD7B}" sibTransId="{85D06738-B195-459A-B691-DBC1F51C5408}"/>
    <dgm:cxn modelId="{708850B1-A9CE-40D0-BF1B-0A4781F65AB2}" type="presOf" srcId="{351DFCEE-08E7-426F-B7DC-3C8C15B215D4}" destId="{A471847A-63B8-4D35-8479-375A6982C358}" srcOrd="1" destOrd="0" presId="urn:microsoft.com/office/officeart/2005/8/layout/orgChart1"/>
    <dgm:cxn modelId="{74DB39BB-6770-47E5-BB75-3EDEC84BBB13}" type="presOf" srcId="{87178F3E-6180-4C2B-80C1-4A3ACC83412E}" destId="{31C5E895-DCD3-4AAB-9CA3-808D6ED2E94F}" srcOrd="0" destOrd="0" presId="urn:microsoft.com/office/officeart/2005/8/layout/orgChart1"/>
    <dgm:cxn modelId="{5D3AD0C0-77DE-4AE3-9E3A-5BF1E54B2930}" type="presOf" srcId="{CF07DB46-3F5C-49AD-8B0D-4029897092F9}" destId="{5F178483-2815-45CD-88F5-0CB190D7310E}" srcOrd="0" destOrd="0" presId="urn:microsoft.com/office/officeart/2005/8/layout/orgChart1"/>
    <dgm:cxn modelId="{3B59B9C9-85EF-4638-A12C-2FA4C71610AF}" srcId="{351DFCEE-08E7-426F-B7DC-3C8C15B215D4}" destId="{F228F218-3D58-4F08-992A-5BF533BA8541}" srcOrd="2" destOrd="0" parTransId="{D96FDB1D-6F6F-4715-B356-769F30BA7382}" sibTransId="{78FB6D19-C4C7-49DF-8FD7-287F340DB91B}"/>
    <dgm:cxn modelId="{E8E83DE6-480B-45A3-B845-4441C72D205B}" type="presOf" srcId="{F5009416-8226-43E5-ACFB-18E0B178A4FA}" destId="{AD8713CD-0C74-4FC9-8D8C-5373BC033FC1}" srcOrd="0" destOrd="0" presId="urn:microsoft.com/office/officeart/2005/8/layout/orgChart1"/>
    <dgm:cxn modelId="{D374C6E7-8FBE-4E95-BE81-44EC01EAE803}" type="presOf" srcId="{0FDE6D4C-2F4A-45F1-BD02-CB1D326D3472}" destId="{B98E098F-7926-465C-B991-7D778F908952}" srcOrd="0" destOrd="0" presId="urn:microsoft.com/office/officeart/2005/8/layout/orgChart1"/>
    <dgm:cxn modelId="{8ABC62E8-47F5-4790-8B59-51CDEAFE44FC}" type="presOf" srcId="{351DFCEE-08E7-426F-B7DC-3C8C15B215D4}" destId="{CD0D85AF-BB8C-47F6-991E-893EAF1AF474}" srcOrd="0" destOrd="0" presId="urn:microsoft.com/office/officeart/2005/8/layout/orgChart1"/>
    <dgm:cxn modelId="{B7172CFF-8879-4A67-B903-F8173E842E5B}" srcId="{351DFCEE-08E7-426F-B7DC-3C8C15B215D4}" destId="{7AFFDF30-9D69-44D5-90D3-FCB1354C62D1}" srcOrd="1" destOrd="0" parTransId="{87178F3E-6180-4C2B-80C1-4A3ACC83412E}" sibTransId="{3B95DE33-5FD3-49EC-9AA5-FA05F938E6DB}"/>
    <dgm:cxn modelId="{7B5A49CD-77A8-4332-83E4-F34AFE045C1B}" type="presParOf" srcId="{B98E098F-7926-465C-B991-7D778F908952}" destId="{E4182982-DBD7-4309-A132-CC5D35E95653}" srcOrd="0" destOrd="0" presId="urn:microsoft.com/office/officeart/2005/8/layout/orgChart1"/>
    <dgm:cxn modelId="{D737E08B-4748-4CA1-ABF3-10069A563CDE}" type="presParOf" srcId="{E4182982-DBD7-4309-A132-CC5D35E95653}" destId="{28E4E71E-6695-4057-9759-3FF983512CDC}" srcOrd="0" destOrd="0" presId="urn:microsoft.com/office/officeart/2005/8/layout/orgChart1"/>
    <dgm:cxn modelId="{0B214EA7-D973-4089-AFEA-39AC40522322}" type="presParOf" srcId="{28E4E71E-6695-4057-9759-3FF983512CDC}" destId="{CD0D85AF-BB8C-47F6-991E-893EAF1AF474}" srcOrd="0" destOrd="0" presId="urn:microsoft.com/office/officeart/2005/8/layout/orgChart1"/>
    <dgm:cxn modelId="{08B17F78-3A87-4413-BBBC-6EE1461AC401}" type="presParOf" srcId="{28E4E71E-6695-4057-9759-3FF983512CDC}" destId="{A471847A-63B8-4D35-8479-375A6982C358}" srcOrd="1" destOrd="0" presId="urn:microsoft.com/office/officeart/2005/8/layout/orgChart1"/>
    <dgm:cxn modelId="{7E11AA5C-76C1-40C2-8DFF-EE026B2F843D}" type="presParOf" srcId="{E4182982-DBD7-4309-A132-CC5D35E95653}" destId="{357985A5-27C0-4768-ADEB-D89DDD464BFF}" srcOrd="1" destOrd="0" presId="urn:microsoft.com/office/officeart/2005/8/layout/orgChart1"/>
    <dgm:cxn modelId="{C7C715BA-235A-4E67-98E4-8397D844BD70}" type="presParOf" srcId="{357985A5-27C0-4768-ADEB-D89DDD464BFF}" destId="{1CE3F078-0047-488C-AF7C-C261FAA6496C}" srcOrd="0" destOrd="0" presId="urn:microsoft.com/office/officeart/2005/8/layout/orgChart1"/>
    <dgm:cxn modelId="{05A18AA6-0F74-4012-AB3B-9098B96BDA2B}" type="presParOf" srcId="{357985A5-27C0-4768-ADEB-D89DDD464BFF}" destId="{D1B5561D-7C49-453D-97E5-E749CE306310}" srcOrd="1" destOrd="0" presId="urn:microsoft.com/office/officeart/2005/8/layout/orgChart1"/>
    <dgm:cxn modelId="{CFB3E830-E32F-47DF-9819-3E321AE1410E}" type="presParOf" srcId="{D1B5561D-7C49-453D-97E5-E749CE306310}" destId="{7D64CE82-7BA6-44BD-A4F5-67A0A8EEA10E}" srcOrd="0" destOrd="0" presId="urn:microsoft.com/office/officeart/2005/8/layout/orgChart1"/>
    <dgm:cxn modelId="{FAE9988A-3417-4A30-83A4-70C6A526E1E8}" type="presParOf" srcId="{7D64CE82-7BA6-44BD-A4F5-67A0A8EEA10E}" destId="{1D4A788C-8755-464D-95AD-EC8FD51632F3}" srcOrd="0" destOrd="0" presId="urn:microsoft.com/office/officeart/2005/8/layout/orgChart1"/>
    <dgm:cxn modelId="{2E32C05A-CD1D-4378-8214-753BC7E03565}" type="presParOf" srcId="{7D64CE82-7BA6-44BD-A4F5-67A0A8EEA10E}" destId="{12D48050-D29C-4C2A-A9F8-B31430A6412E}" srcOrd="1" destOrd="0" presId="urn:microsoft.com/office/officeart/2005/8/layout/orgChart1"/>
    <dgm:cxn modelId="{4E59224C-F856-424C-8732-81FB0739CFF2}" type="presParOf" srcId="{D1B5561D-7C49-453D-97E5-E749CE306310}" destId="{71DC5DA0-5E21-4CBB-BBF2-18128A84D8D0}" srcOrd="1" destOrd="0" presId="urn:microsoft.com/office/officeart/2005/8/layout/orgChart1"/>
    <dgm:cxn modelId="{E5FAA75A-7586-40B2-A9E7-5E7A0517B2F5}" type="presParOf" srcId="{D1B5561D-7C49-453D-97E5-E749CE306310}" destId="{5E5293D6-1754-4221-A113-129DE4D54B0B}" srcOrd="2" destOrd="0" presId="urn:microsoft.com/office/officeart/2005/8/layout/orgChart1"/>
    <dgm:cxn modelId="{45F1607D-F105-4177-8A2E-E8BB2C2D43E8}" type="presParOf" srcId="{357985A5-27C0-4768-ADEB-D89DDD464BFF}" destId="{31C5E895-DCD3-4AAB-9CA3-808D6ED2E94F}" srcOrd="2" destOrd="0" presId="urn:microsoft.com/office/officeart/2005/8/layout/orgChart1"/>
    <dgm:cxn modelId="{8C4D7581-F7EF-4C93-AA6A-79CD4D9760B7}" type="presParOf" srcId="{357985A5-27C0-4768-ADEB-D89DDD464BFF}" destId="{8DD1F999-A014-4364-AE83-5A3F3E9AF6BB}" srcOrd="3" destOrd="0" presId="urn:microsoft.com/office/officeart/2005/8/layout/orgChart1"/>
    <dgm:cxn modelId="{C079B31D-0782-4A40-A61D-4721F364ED77}" type="presParOf" srcId="{8DD1F999-A014-4364-AE83-5A3F3E9AF6BB}" destId="{873ACC88-A7F0-4BF9-AB6F-57546D680367}" srcOrd="0" destOrd="0" presId="urn:microsoft.com/office/officeart/2005/8/layout/orgChart1"/>
    <dgm:cxn modelId="{2F96E470-475C-4CA8-A410-E5F2F515727F}" type="presParOf" srcId="{873ACC88-A7F0-4BF9-AB6F-57546D680367}" destId="{86D7DCE8-AFC9-4C6F-8788-0EB43DB4AF89}" srcOrd="0" destOrd="0" presId="urn:microsoft.com/office/officeart/2005/8/layout/orgChart1"/>
    <dgm:cxn modelId="{84534BB6-5DE2-4C6A-9BBE-D1C57C1583F4}" type="presParOf" srcId="{873ACC88-A7F0-4BF9-AB6F-57546D680367}" destId="{7F7F6E98-2B44-4C58-997B-2A56C45295BD}" srcOrd="1" destOrd="0" presId="urn:microsoft.com/office/officeart/2005/8/layout/orgChart1"/>
    <dgm:cxn modelId="{62A758E2-243F-446F-A614-0F1CDB6230DA}" type="presParOf" srcId="{8DD1F999-A014-4364-AE83-5A3F3E9AF6BB}" destId="{DC3B6AF7-AF01-44E2-8BF1-F04C550A5564}" srcOrd="1" destOrd="0" presId="urn:microsoft.com/office/officeart/2005/8/layout/orgChart1"/>
    <dgm:cxn modelId="{1FE0CDD5-7517-469E-8A21-76A592D86220}" type="presParOf" srcId="{8DD1F999-A014-4364-AE83-5A3F3E9AF6BB}" destId="{5C68D290-765D-490D-AA21-C9719A97E297}" srcOrd="2" destOrd="0" presId="urn:microsoft.com/office/officeart/2005/8/layout/orgChart1"/>
    <dgm:cxn modelId="{928676EF-5CF2-4938-8CB4-D7AF4BFF794F}" type="presParOf" srcId="{357985A5-27C0-4768-ADEB-D89DDD464BFF}" destId="{1F7FE824-7D15-4AC9-B960-B462BDC8F8BC}" srcOrd="4" destOrd="0" presId="urn:microsoft.com/office/officeart/2005/8/layout/orgChart1"/>
    <dgm:cxn modelId="{06DAFD9C-611B-4F01-8886-F968F4209684}" type="presParOf" srcId="{357985A5-27C0-4768-ADEB-D89DDD464BFF}" destId="{6E6444CE-FC60-4B52-981A-45A3F6AEACA3}" srcOrd="5" destOrd="0" presId="urn:microsoft.com/office/officeart/2005/8/layout/orgChart1"/>
    <dgm:cxn modelId="{154BFE54-93BD-4FBE-A55D-445548B2EC59}" type="presParOf" srcId="{6E6444CE-FC60-4B52-981A-45A3F6AEACA3}" destId="{687180E6-F04F-4572-8245-4E884201C81C}" srcOrd="0" destOrd="0" presId="urn:microsoft.com/office/officeart/2005/8/layout/orgChart1"/>
    <dgm:cxn modelId="{967266DE-0A0C-4583-9608-E68FB306AC32}" type="presParOf" srcId="{687180E6-F04F-4572-8245-4E884201C81C}" destId="{990B2291-2447-47F2-90ED-25C98D95E417}" srcOrd="0" destOrd="0" presId="urn:microsoft.com/office/officeart/2005/8/layout/orgChart1"/>
    <dgm:cxn modelId="{363F0AFA-6BA9-406B-B9D2-559896930917}" type="presParOf" srcId="{687180E6-F04F-4572-8245-4E884201C81C}" destId="{39555EE4-88C9-4433-8B0F-23060208C489}" srcOrd="1" destOrd="0" presId="urn:microsoft.com/office/officeart/2005/8/layout/orgChart1"/>
    <dgm:cxn modelId="{FCF7DE28-3245-4843-A902-93DBB49B7B56}" type="presParOf" srcId="{6E6444CE-FC60-4B52-981A-45A3F6AEACA3}" destId="{1449BEFA-01E2-45A4-B8A5-1D57D432D01B}" srcOrd="1" destOrd="0" presId="urn:microsoft.com/office/officeart/2005/8/layout/orgChart1"/>
    <dgm:cxn modelId="{9140F207-6620-4530-9685-2273D0C82BD8}" type="presParOf" srcId="{6E6444CE-FC60-4B52-981A-45A3F6AEACA3}" destId="{42DD36F2-BEB9-41C3-BEF9-827343470A55}" srcOrd="2" destOrd="0" presId="urn:microsoft.com/office/officeart/2005/8/layout/orgChart1"/>
    <dgm:cxn modelId="{F30B9196-DB05-4728-BDD3-8ED4BB8FD79C}" type="presParOf" srcId="{357985A5-27C0-4768-ADEB-D89DDD464BFF}" destId="{F4C82476-4A71-4CCE-A404-3246EF5FE8A6}" srcOrd="6" destOrd="0" presId="urn:microsoft.com/office/officeart/2005/8/layout/orgChart1"/>
    <dgm:cxn modelId="{3E7AD0B3-9AEF-4591-B38A-BCAB3620FDC0}" type="presParOf" srcId="{357985A5-27C0-4768-ADEB-D89DDD464BFF}" destId="{074F5742-A81B-41DC-84C8-928A0D9B23AD}" srcOrd="7" destOrd="0" presId="urn:microsoft.com/office/officeart/2005/8/layout/orgChart1"/>
    <dgm:cxn modelId="{162C92A4-8E1A-438F-815F-55A2D8DED14C}" type="presParOf" srcId="{074F5742-A81B-41DC-84C8-928A0D9B23AD}" destId="{972C9FCA-62C3-4D0E-A3AD-89D8AEF60A02}" srcOrd="0" destOrd="0" presId="urn:microsoft.com/office/officeart/2005/8/layout/orgChart1"/>
    <dgm:cxn modelId="{0B00733F-1854-4C20-9E55-F644080621C4}" type="presParOf" srcId="{972C9FCA-62C3-4D0E-A3AD-89D8AEF60A02}" destId="{705307FE-37DC-4B48-BD86-C4F145B05F7D}" srcOrd="0" destOrd="0" presId="urn:microsoft.com/office/officeart/2005/8/layout/orgChart1"/>
    <dgm:cxn modelId="{17E3EF87-5DCB-437D-A34F-B60F30CFCAA8}" type="presParOf" srcId="{972C9FCA-62C3-4D0E-A3AD-89D8AEF60A02}" destId="{F879D763-E4BC-43D8-A62C-AEFFDE0333A0}" srcOrd="1" destOrd="0" presId="urn:microsoft.com/office/officeart/2005/8/layout/orgChart1"/>
    <dgm:cxn modelId="{704C4711-7F63-49A2-9602-F197EAB04ABD}" type="presParOf" srcId="{074F5742-A81B-41DC-84C8-928A0D9B23AD}" destId="{15CA3C26-B7C6-4AE9-B861-E08FB5626CEA}" srcOrd="1" destOrd="0" presId="urn:microsoft.com/office/officeart/2005/8/layout/orgChart1"/>
    <dgm:cxn modelId="{DB2F3995-5730-4223-9A4D-9460FB99314D}" type="presParOf" srcId="{074F5742-A81B-41DC-84C8-928A0D9B23AD}" destId="{8F45ADD3-3383-450A-9906-C90DCAFB2F1A}" srcOrd="2" destOrd="0" presId="urn:microsoft.com/office/officeart/2005/8/layout/orgChart1"/>
    <dgm:cxn modelId="{06DEF118-BBC7-4146-A168-F7469ECB7F6C}" type="presParOf" srcId="{357985A5-27C0-4768-ADEB-D89DDD464BFF}" destId="{AD8713CD-0C74-4FC9-8D8C-5373BC033FC1}" srcOrd="8" destOrd="0" presId="urn:microsoft.com/office/officeart/2005/8/layout/orgChart1"/>
    <dgm:cxn modelId="{054C85D2-18DE-40D5-A721-D08404B0105A}" type="presParOf" srcId="{357985A5-27C0-4768-ADEB-D89DDD464BFF}" destId="{1F1213B1-3386-4519-A6BF-3E051532CC39}" srcOrd="9" destOrd="0" presId="urn:microsoft.com/office/officeart/2005/8/layout/orgChart1"/>
    <dgm:cxn modelId="{0339E2EE-DE60-4349-A4C5-88A57780AD0E}" type="presParOf" srcId="{1F1213B1-3386-4519-A6BF-3E051532CC39}" destId="{A8B61D37-F973-4997-A5AC-AE756D8B3C86}" srcOrd="0" destOrd="0" presId="urn:microsoft.com/office/officeart/2005/8/layout/orgChart1"/>
    <dgm:cxn modelId="{92395E44-5146-4B6D-B906-EF1378F31CC5}" type="presParOf" srcId="{A8B61D37-F973-4997-A5AC-AE756D8B3C86}" destId="{42AE6BF9-5EF1-46C6-B163-8D385D6A0D1C}" srcOrd="0" destOrd="0" presId="urn:microsoft.com/office/officeart/2005/8/layout/orgChart1"/>
    <dgm:cxn modelId="{9B245FE5-9866-46B6-81AD-E702EDD622BA}" type="presParOf" srcId="{A8B61D37-F973-4997-A5AC-AE756D8B3C86}" destId="{9641A1B9-E325-4ECF-BB70-E0C4D178135C}" srcOrd="1" destOrd="0" presId="urn:microsoft.com/office/officeart/2005/8/layout/orgChart1"/>
    <dgm:cxn modelId="{0B12F3E7-30E8-4160-991B-C101DF8779B2}" type="presParOf" srcId="{1F1213B1-3386-4519-A6BF-3E051532CC39}" destId="{66D049F0-817C-4EB7-A6E6-173971286E1E}" srcOrd="1" destOrd="0" presId="urn:microsoft.com/office/officeart/2005/8/layout/orgChart1"/>
    <dgm:cxn modelId="{C3D96C5A-05A3-4E73-B6AF-58711806508D}" type="presParOf" srcId="{1F1213B1-3386-4519-A6BF-3E051532CC39}" destId="{00C69800-1D52-4F70-8B2F-28C30047DD3C}" srcOrd="2" destOrd="0" presId="urn:microsoft.com/office/officeart/2005/8/layout/orgChart1"/>
    <dgm:cxn modelId="{54968456-B826-4062-8172-61CE86453BE4}" type="presParOf" srcId="{357985A5-27C0-4768-ADEB-D89DDD464BFF}" destId="{AF38FC25-F1DF-437D-8371-4FA506A99DC7}" srcOrd="10" destOrd="0" presId="urn:microsoft.com/office/officeart/2005/8/layout/orgChart1"/>
    <dgm:cxn modelId="{CBBAC61B-F6D6-4937-B87E-50DE0A589A2F}" type="presParOf" srcId="{357985A5-27C0-4768-ADEB-D89DDD464BFF}" destId="{5F1517A5-7F2C-4D77-9A5A-4CCB417D4B05}" srcOrd="11" destOrd="0" presId="urn:microsoft.com/office/officeart/2005/8/layout/orgChart1"/>
    <dgm:cxn modelId="{BA8A33BE-AEEB-4C54-A81F-AC6BC500866C}" type="presParOf" srcId="{5F1517A5-7F2C-4D77-9A5A-4CCB417D4B05}" destId="{AA82B8BC-08E0-45B5-A568-DF3C3DCEB501}" srcOrd="0" destOrd="0" presId="urn:microsoft.com/office/officeart/2005/8/layout/orgChart1"/>
    <dgm:cxn modelId="{B824503D-CD04-408D-8BBF-D4ACD424ED91}" type="presParOf" srcId="{AA82B8BC-08E0-45B5-A568-DF3C3DCEB501}" destId="{5F178483-2815-45CD-88F5-0CB190D7310E}" srcOrd="0" destOrd="0" presId="urn:microsoft.com/office/officeart/2005/8/layout/orgChart1"/>
    <dgm:cxn modelId="{AAB798E0-1C37-4C47-A955-946EFCDE6523}" type="presParOf" srcId="{AA82B8BC-08E0-45B5-A568-DF3C3DCEB501}" destId="{BE73CC9E-8908-44F5-B89F-154B5C39713B}" srcOrd="1" destOrd="0" presId="urn:microsoft.com/office/officeart/2005/8/layout/orgChart1"/>
    <dgm:cxn modelId="{0D1E97E7-4D10-449D-80DE-2D404F2558A5}" type="presParOf" srcId="{5F1517A5-7F2C-4D77-9A5A-4CCB417D4B05}" destId="{1E772291-6AF3-4066-8561-142B8E1ADC3D}" srcOrd="1" destOrd="0" presId="urn:microsoft.com/office/officeart/2005/8/layout/orgChart1"/>
    <dgm:cxn modelId="{D906D75F-25FA-46B7-9392-062FFD32F37B}" type="presParOf" srcId="{5F1517A5-7F2C-4D77-9A5A-4CCB417D4B05}" destId="{BF0939F9-EE85-4937-B13A-D6E6F449BA95}" srcOrd="2" destOrd="0" presId="urn:microsoft.com/office/officeart/2005/8/layout/orgChart1"/>
    <dgm:cxn modelId="{79C1689F-9517-4B88-95FA-3C54EE7677EA}" type="presParOf" srcId="{E4182982-DBD7-4309-A132-CC5D35E95653}" destId="{293AC773-6B17-421B-8A62-7D2CD12882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6A3F43-6191-4F21-95C3-1C0FFD2EA2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176F7E7-1E66-4C62-A11E-A0FB41753A2E}">
      <dgm:prSet custT="1"/>
      <dgm:spPr/>
      <dgm:t>
        <a:bodyPr/>
        <a:lstStyle/>
        <a:p>
          <a:pPr>
            <a:lnSpc>
              <a:spcPct val="100000"/>
            </a:lnSpc>
          </a:pPr>
          <a:r>
            <a:rPr lang="en-GB" sz="1800" b="0" i="0" dirty="0"/>
            <a:t>Smoking is strongly correlated with an increased risk of pancreatic cancer, with long-term smoking and higher daily cigarette consumption amplifying this risk. While smoking is a significant factor, it is not the sole cause of pancreatic cancer, as other factors also contribute to its development.</a:t>
          </a:r>
          <a:endParaRPr lang="en-US" sz="1800" dirty="0"/>
        </a:p>
      </dgm:t>
    </dgm:pt>
    <dgm:pt modelId="{7AC411ED-855A-4FD4-BBE4-7E5FC832F60C}" type="parTrans" cxnId="{C0D2E051-7D08-4C88-BC69-DA7C447C2FF1}">
      <dgm:prSet/>
      <dgm:spPr/>
      <dgm:t>
        <a:bodyPr/>
        <a:lstStyle/>
        <a:p>
          <a:endParaRPr lang="en-US"/>
        </a:p>
      </dgm:t>
    </dgm:pt>
    <dgm:pt modelId="{04A2BF0B-99A3-43B9-BB00-DFB28C6F600F}" type="sibTrans" cxnId="{C0D2E051-7D08-4C88-BC69-DA7C447C2FF1}">
      <dgm:prSet/>
      <dgm:spPr/>
      <dgm:t>
        <a:bodyPr/>
        <a:lstStyle/>
        <a:p>
          <a:endParaRPr lang="en-US"/>
        </a:p>
      </dgm:t>
    </dgm:pt>
    <dgm:pt modelId="{62DBC250-C178-45AC-8690-A1715060E769}">
      <dgm:prSet custT="1"/>
      <dgm:spPr/>
      <dgm:t>
        <a:bodyPr/>
        <a:lstStyle/>
        <a:p>
          <a:pPr>
            <a:lnSpc>
              <a:spcPct val="100000"/>
            </a:lnSpc>
          </a:pPr>
          <a:r>
            <a:rPr lang="en-GB" sz="1800" b="0" i="0" dirty="0"/>
            <a:t>Obesity is strongly associated with a higher incidence of pancreatic cancer and is likely to worsen outcomes for this disease. Multiple studies have consistently found a link between obesity and an increased risk of pancreatic cancer, with individuals in the highest quartile of body mass index (BMI) having a 1.33 times higher risk compared to those in the lowest quartile.</a:t>
          </a:r>
          <a:endParaRPr lang="en-US" sz="1800" dirty="0"/>
        </a:p>
      </dgm:t>
    </dgm:pt>
    <dgm:pt modelId="{2F2D7378-20A9-41E0-BA04-75BD6BE471CC}" type="parTrans" cxnId="{75F3CEA5-E546-4750-BB42-1969E61BD63A}">
      <dgm:prSet/>
      <dgm:spPr/>
      <dgm:t>
        <a:bodyPr/>
        <a:lstStyle/>
        <a:p>
          <a:endParaRPr lang="en-US"/>
        </a:p>
      </dgm:t>
    </dgm:pt>
    <dgm:pt modelId="{5A266E0F-2648-4DAD-BFE1-CB1CE932259F}" type="sibTrans" cxnId="{75F3CEA5-E546-4750-BB42-1969E61BD63A}">
      <dgm:prSet/>
      <dgm:spPr/>
      <dgm:t>
        <a:bodyPr/>
        <a:lstStyle/>
        <a:p>
          <a:endParaRPr lang="en-US"/>
        </a:p>
      </dgm:t>
    </dgm:pt>
    <dgm:pt modelId="{84EEE6EE-5558-45F3-A01C-AE2D952669A7}">
      <dgm:prSet custT="1"/>
      <dgm:spPr/>
      <dgm:t>
        <a:bodyPr/>
        <a:lstStyle/>
        <a:p>
          <a:pPr>
            <a:lnSpc>
              <a:spcPct val="100000"/>
            </a:lnSpc>
          </a:pPr>
          <a:r>
            <a:rPr lang="en-GB" sz="1800" dirty="0"/>
            <a:t>Long-standing diabetes is associated with an elevated risk of developing pancreatic cancer. Research indicates that individuals with type 2 diabetes who have had the condition for ten years or more are more likely to develop pancreatic cancer.</a:t>
          </a:r>
          <a:endParaRPr lang="en-US" sz="1800" dirty="0"/>
        </a:p>
      </dgm:t>
    </dgm:pt>
    <dgm:pt modelId="{324C5656-3F2C-4A9F-B8A5-1FE8DB073E0F}" type="parTrans" cxnId="{4EF224C1-C94D-45D7-8D49-BBFCC07F2F64}">
      <dgm:prSet/>
      <dgm:spPr/>
      <dgm:t>
        <a:bodyPr/>
        <a:lstStyle/>
        <a:p>
          <a:endParaRPr lang="en-US"/>
        </a:p>
      </dgm:t>
    </dgm:pt>
    <dgm:pt modelId="{769B898A-3280-4AFF-8160-6123B0D7F007}" type="sibTrans" cxnId="{4EF224C1-C94D-45D7-8D49-BBFCC07F2F64}">
      <dgm:prSet/>
      <dgm:spPr/>
      <dgm:t>
        <a:bodyPr/>
        <a:lstStyle/>
        <a:p>
          <a:endParaRPr lang="en-US"/>
        </a:p>
      </dgm:t>
    </dgm:pt>
    <dgm:pt modelId="{6BDF0C69-B9CF-4ED3-B290-5960DF983FA5}" type="pres">
      <dgm:prSet presAssocID="{E76A3F43-6191-4F21-95C3-1C0FFD2EA278}" presName="root" presStyleCnt="0">
        <dgm:presLayoutVars>
          <dgm:dir/>
          <dgm:resizeHandles val="exact"/>
        </dgm:presLayoutVars>
      </dgm:prSet>
      <dgm:spPr/>
    </dgm:pt>
    <dgm:pt modelId="{1304C225-FF9A-481A-A6C8-1ED40AD5DE09}" type="pres">
      <dgm:prSet presAssocID="{B176F7E7-1E66-4C62-A11E-A0FB41753A2E}" presName="compNode" presStyleCnt="0"/>
      <dgm:spPr/>
    </dgm:pt>
    <dgm:pt modelId="{C11CCB03-19EF-441E-BC0D-FDAD1640FCF7}" type="pres">
      <dgm:prSet presAssocID="{B176F7E7-1E66-4C62-A11E-A0FB41753A2E}" presName="bgRect" presStyleLbl="bgShp" presStyleIdx="0" presStyleCnt="3"/>
      <dgm:spPr>
        <a:solidFill>
          <a:schemeClr val="accent1">
            <a:lumMod val="20000"/>
            <a:lumOff val="80000"/>
          </a:schemeClr>
        </a:solidFill>
      </dgm:spPr>
    </dgm:pt>
    <dgm:pt modelId="{89D06907-9DBB-4F7E-86F7-F838B527CC00}" type="pres">
      <dgm:prSet presAssocID="{B176F7E7-1E66-4C62-A11E-A0FB41753A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oking"/>
        </a:ext>
      </dgm:extLst>
    </dgm:pt>
    <dgm:pt modelId="{602E7094-E479-4BB9-B208-DFCC344097F5}" type="pres">
      <dgm:prSet presAssocID="{B176F7E7-1E66-4C62-A11E-A0FB41753A2E}" presName="spaceRect" presStyleCnt="0"/>
      <dgm:spPr/>
    </dgm:pt>
    <dgm:pt modelId="{25635952-E59A-408A-8C07-FC63916F516C}" type="pres">
      <dgm:prSet presAssocID="{B176F7E7-1E66-4C62-A11E-A0FB41753A2E}" presName="parTx" presStyleLbl="revTx" presStyleIdx="0" presStyleCnt="3">
        <dgm:presLayoutVars>
          <dgm:chMax val="0"/>
          <dgm:chPref val="0"/>
        </dgm:presLayoutVars>
      </dgm:prSet>
      <dgm:spPr/>
    </dgm:pt>
    <dgm:pt modelId="{EDBD6FF1-75FB-478B-B310-0419A4F3DFAE}" type="pres">
      <dgm:prSet presAssocID="{04A2BF0B-99A3-43B9-BB00-DFB28C6F600F}" presName="sibTrans" presStyleCnt="0"/>
      <dgm:spPr/>
    </dgm:pt>
    <dgm:pt modelId="{2196FA64-8F72-4555-8CA2-1C05CC8B099A}" type="pres">
      <dgm:prSet presAssocID="{62DBC250-C178-45AC-8690-A1715060E769}" presName="compNode" presStyleCnt="0"/>
      <dgm:spPr/>
    </dgm:pt>
    <dgm:pt modelId="{FF66BCF8-109E-40E2-94DE-E89C5E353B72}" type="pres">
      <dgm:prSet presAssocID="{62DBC250-C178-45AC-8690-A1715060E769}" presName="bgRect" presStyleLbl="bgShp" presStyleIdx="1" presStyleCnt="3"/>
      <dgm:spPr>
        <a:solidFill>
          <a:schemeClr val="accent1">
            <a:lumMod val="20000"/>
            <a:lumOff val="80000"/>
          </a:schemeClr>
        </a:solidFill>
      </dgm:spPr>
    </dgm:pt>
    <dgm:pt modelId="{EAA351BA-BB7C-4A72-8401-EE308C0F7E7B}" type="pres">
      <dgm:prSet presAssocID="{62DBC250-C178-45AC-8690-A1715060E769}" presName="iconRect" presStyleLbl="node1" presStyleIdx="1" presStyleCnt="3" custScaleX="138875" custScaleY="127762"/>
      <dgm:spPr>
        <a:blipFill>
          <a:blip xmlns:r="http://schemas.openxmlformats.org/officeDocument/2006/relationships" r:embed="rId3">
            <a:duotone>
              <a:schemeClr val="accent5">
                <a:shade val="45000"/>
                <a:satMod val="135000"/>
              </a:schemeClr>
              <a:prstClr val="white"/>
            </a:duotone>
            <a:extLst>
              <a:ext uri="{837473B0-CC2E-450A-ABE3-18F120FF3D39}">
                <a1611:picAttrSrcUrl xmlns:a1611="http://schemas.microsoft.com/office/drawing/2016/11/main" r:id="rId4"/>
              </a:ext>
            </a:extLst>
          </a:blip>
          <a:srcRect/>
          <a:stretch>
            <a:fillRect/>
          </a:stretch>
        </a:blipFill>
      </dgm:spPr>
    </dgm:pt>
    <dgm:pt modelId="{29239A53-4A48-40D9-8B14-F8E6FC0C438E}" type="pres">
      <dgm:prSet presAssocID="{62DBC250-C178-45AC-8690-A1715060E769}" presName="spaceRect" presStyleCnt="0"/>
      <dgm:spPr/>
    </dgm:pt>
    <dgm:pt modelId="{FCD2843A-F48B-44EB-AA47-C2AA1C3754BF}" type="pres">
      <dgm:prSet presAssocID="{62DBC250-C178-45AC-8690-A1715060E769}" presName="parTx" presStyleLbl="revTx" presStyleIdx="1" presStyleCnt="3">
        <dgm:presLayoutVars>
          <dgm:chMax val="0"/>
          <dgm:chPref val="0"/>
        </dgm:presLayoutVars>
      </dgm:prSet>
      <dgm:spPr/>
    </dgm:pt>
    <dgm:pt modelId="{FCA4F264-930D-40BA-99A3-7046D26E70BE}" type="pres">
      <dgm:prSet presAssocID="{5A266E0F-2648-4DAD-BFE1-CB1CE932259F}" presName="sibTrans" presStyleCnt="0"/>
      <dgm:spPr/>
    </dgm:pt>
    <dgm:pt modelId="{73CD5239-493E-43EC-8121-F35B386B78E7}" type="pres">
      <dgm:prSet presAssocID="{84EEE6EE-5558-45F3-A01C-AE2D952669A7}" presName="compNode" presStyleCnt="0"/>
      <dgm:spPr/>
    </dgm:pt>
    <dgm:pt modelId="{A18DFB6D-50CA-410D-8762-2662735EBEAD}" type="pres">
      <dgm:prSet presAssocID="{84EEE6EE-5558-45F3-A01C-AE2D952669A7}" presName="bgRect" presStyleLbl="bgShp" presStyleIdx="2" presStyleCnt="3"/>
      <dgm:spPr>
        <a:solidFill>
          <a:schemeClr val="accent1">
            <a:lumMod val="20000"/>
            <a:lumOff val="80000"/>
          </a:schemeClr>
        </a:solidFill>
      </dgm:spPr>
    </dgm:pt>
    <dgm:pt modelId="{9357046E-C6F2-45DB-8D83-4E95BDD84671}" type="pres">
      <dgm:prSet presAssocID="{84EEE6EE-5558-45F3-A01C-AE2D952669A7}" presName="iconRect" presStyleLbl="node1" presStyleIdx="2" presStyleCnt="3" custScaleX="141961" custScaleY="98636"/>
      <dgm:spPr>
        <a:blipFill>
          <a:blip xmlns:r="http://schemas.openxmlformats.org/officeDocument/2006/relationships" r:embed="rId5">
            <a:extLst>
              <a:ext uri="{BEBA8EAE-BF5A-486C-A8C5-ECC9F3942E4B}">
                <a14:imgProps xmlns:a14="http://schemas.microsoft.com/office/drawing/2010/main">
                  <a14:imgLayer r:embed="rId6">
                    <a14:imgEffect>
                      <a14:colorTemperature colorTemp="4700"/>
                    </a14:imgEffect>
                  </a14:imgLayer>
                </a14:imgProps>
              </a:ext>
              <a:ext uri="{837473B0-CC2E-450A-ABE3-18F120FF3D39}">
                <a1611:picAttrSrcUrl xmlns:a1611="http://schemas.microsoft.com/office/drawing/2016/11/main" r:id="rId7"/>
              </a:ext>
            </a:extLst>
          </a:blip>
          <a:srcRect/>
          <a:stretch>
            <a:fillRect l="-24000" r="-24000"/>
          </a:stretch>
        </a:blipFill>
      </dgm:spPr>
    </dgm:pt>
    <dgm:pt modelId="{BBC14A51-CC53-4379-995E-B4D3C1732F53}" type="pres">
      <dgm:prSet presAssocID="{84EEE6EE-5558-45F3-A01C-AE2D952669A7}" presName="spaceRect" presStyleCnt="0"/>
      <dgm:spPr/>
    </dgm:pt>
    <dgm:pt modelId="{FE1970BF-F166-4D3F-8D7F-A33B7A1CEB2E}" type="pres">
      <dgm:prSet presAssocID="{84EEE6EE-5558-45F3-A01C-AE2D952669A7}" presName="parTx" presStyleLbl="revTx" presStyleIdx="2" presStyleCnt="3">
        <dgm:presLayoutVars>
          <dgm:chMax val="0"/>
          <dgm:chPref val="0"/>
        </dgm:presLayoutVars>
      </dgm:prSet>
      <dgm:spPr/>
    </dgm:pt>
  </dgm:ptLst>
  <dgm:cxnLst>
    <dgm:cxn modelId="{DE9FFB2A-F561-45EA-8355-07D769E2C56A}" type="presOf" srcId="{B176F7E7-1E66-4C62-A11E-A0FB41753A2E}" destId="{25635952-E59A-408A-8C07-FC63916F516C}" srcOrd="0" destOrd="0" presId="urn:microsoft.com/office/officeart/2018/2/layout/IconVerticalSolidList"/>
    <dgm:cxn modelId="{C0D2E051-7D08-4C88-BC69-DA7C447C2FF1}" srcId="{E76A3F43-6191-4F21-95C3-1C0FFD2EA278}" destId="{B176F7E7-1E66-4C62-A11E-A0FB41753A2E}" srcOrd="0" destOrd="0" parTransId="{7AC411ED-855A-4FD4-BBE4-7E5FC832F60C}" sibTransId="{04A2BF0B-99A3-43B9-BB00-DFB28C6F600F}"/>
    <dgm:cxn modelId="{E8E1D383-2E09-40AD-AC07-F442E8F1273B}" type="presOf" srcId="{62DBC250-C178-45AC-8690-A1715060E769}" destId="{FCD2843A-F48B-44EB-AA47-C2AA1C3754BF}" srcOrd="0" destOrd="0" presId="urn:microsoft.com/office/officeart/2018/2/layout/IconVerticalSolidList"/>
    <dgm:cxn modelId="{4F15C1A3-75E9-45FF-AA18-72D6A6A464E5}" type="presOf" srcId="{E76A3F43-6191-4F21-95C3-1C0FFD2EA278}" destId="{6BDF0C69-B9CF-4ED3-B290-5960DF983FA5}" srcOrd="0" destOrd="0" presId="urn:microsoft.com/office/officeart/2018/2/layout/IconVerticalSolidList"/>
    <dgm:cxn modelId="{75F3CEA5-E546-4750-BB42-1969E61BD63A}" srcId="{E76A3F43-6191-4F21-95C3-1C0FFD2EA278}" destId="{62DBC250-C178-45AC-8690-A1715060E769}" srcOrd="1" destOrd="0" parTransId="{2F2D7378-20A9-41E0-BA04-75BD6BE471CC}" sibTransId="{5A266E0F-2648-4DAD-BFE1-CB1CE932259F}"/>
    <dgm:cxn modelId="{E6537CC0-192B-41D3-BC2D-1E8D0CA0FC8C}" type="presOf" srcId="{84EEE6EE-5558-45F3-A01C-AE2D952669A7}" destId="{FE1970BF-F166-4D3F-8D7F-A33B7A1CEB2E}" srcOrd="0" destOrd="0" presId="urn:microsoft.com/office/officeart/2018/2/layout/IconVerticalSolidList"/>
    <dgm:cxn modelId="{4EF224C1-C94D-45D7-8D49-BBFCC07F2F64}" srcId="{E76A3F43-6191-4F21-95C3-1C0FFD2EA278}" destId="{84EEE6EE-5558-45F3-A01C-AE2D952669A7}" srcOrd="2" destOrd="0" parTransId="{324C5656-3F2C-4A9F-B8A5-1FE8DB073E0F}" sibTransId="{769B898A-3280-4AFF-8160-6123B0D7F007}"/>
    <dgm:cxn modelId="{3302F361-0981-400B-A285-C00D32EC469F}" type="presParOf" srcId="{6BDF0C69-B9CF-4ED3-B290-5960DF983FA5}" destId="{1304C225-FF9A-481A-A6C8-1ED40AD5DE09}" srcOrd="0" destOrd="0" presId="urn:microsoft.com/office/officeart/2018/2/layout/IconVerticalSolidList"/>
    <dgm:cxn modelId="{D466AD0D-674B-45DD-A204-6B79993FD4E2}" type="presParOf" srcId="{1304C225-FF9A-481A-A6C8-1ED40AD5DE09}" destId="{C11CCB03-19EF-441E-BC0D-FDAD1640FCF7}" srcOrd="0" destOrd="0" presId="urn:microsoft.com/office/officeart/2018/2/layout/IconVerticalSolidList"/>
    <dgm:cxn modelId="{988BF029-B2E8-4745-A636-39FD67CFE64F}" type="presParOf" srcId="{1304C225-FF9A-481A-A6C8-1ED40AD5DE09}" destId="{89D06907-9DBB-4F7E-86F7-F838B527CC00}" srcOrd="1" destOrd="0" presId="urn:microsoft.com/office/officeart/2018/2/layout/IconVerticalSolidList"/>
    <dgm:cxn modelId="{6CDF1649-889A-4EA6-A84F-1606EE2F6F4B}" type="presParOf" srcId="{1304C225-FF9A-481A-A6C8-1ED40AD5DE09}" destId="{602E7094-E479-4BB9-B208-DFCC344097F5}" srcOrd="2" destOrd="0" presId="urn:microsoft.com/office/officeart/2018/2/layout/IconVerticalSolidList"/>
    <dgm:cxn modelId="{C78FBB9E-D37A-400A-ADD7-3ECFCA883F1F}" type="presParOf" srcId="{1304C225-FF9A-481A-A6C8-1ED40AD5DE09}" destId="{25635952-E59A-408A-8C07-FC63916F516C}" srcOrd="3" destOrd="0" presId="urn:microsoft.com/office/officeart/2018/2/layout/IconVerticalSolidList"/>
    <dgm:cxn modelId="{7E708FA4-E981-419F-84A7-86DDFFB20714}" type="presParOf" srcId="{6BDF0C69-B9CF-4ED3-B290-5960DF983FA5}" destId="{EDBD6FF1-75FB-478B-B310-0419A4F3DFAE}" srcOrd="1" destOrd="0" presId="urn:microsoft.com/office/officeart/2018/2/layout/IconVerticalSolidList"/>
    <dgm:cxn modelId="{4E37257B-E4EC-454B-BFBB-0FB4AA0C4075}" type="presParOf" srcId="{6BDF0C69-B9CF-4ED3-B290-5960DF983FA5}" destId="{2196FA64-8F72-4555-8CA2-1C05CC8B099A}" srcOrd="2" destOrd="0" presId="urn:microsoft.com/office/officeart/2018/2/layout/IconVerticalSolidList"/>
    <dgm:cxn modelId="{39988F39-C1A6-4E07-9646-E197926886B0}" type="presParOf" srcId="{2196FA64-8F72-4555-8CA2-1C05CC8B099A}" destId="{FF66BCF8-109E-40E2-94DE-E89C5E353B72}" srcOrd="0" destOrd="0" presId="urn:microsoft.com/office/officeart/2018/2/layout/IconVerticalSolidList"/>
    <dgm:cxn modelId="{0D2DD5F0-759F-4630-BFB3-6581C34AB386}" type="presParOf" srcId="{2196FA64-8F72-4555-8CA2-1C05CC8B099A}" destId="{EAA351BA-BB7C-4A72-8401-EE308C0F7E7B}" srcOrd="1" destOrd="0" presId="urn:microsoft.com/office/officeart/2018/2/layout/IconVerticalSolidList"/>
    <dgm:cxn modelId="{32AC20B2-3AD5-4F66-9516-EFC4FB61E82C}" type="presParOf" srcId="{2196FA64-8F72-4555-8CA2-1C05CC8B099A}" destId="{29239A53-4A48-40D9-8B14-F8E6FC0C438E}" srcOrd="2" destOrd="0" presId="urn:microsoft.com/office/officeart/2018/2/layout/IconVerticalSolidList"/>
    <dgm:cxn modelId="{92350490-79C8-4E83-835B-38B2FC147347}" type="presParOf" srcId="{2196FA64-8F72-4555-8CA2-1C05CC8B099A}" destId="{FCD2843A-F48B-44EB-AA47-C2AA1C3754BF}" srcOrd="3" destOrd="0" presId="urn:microsoft.com/office/officeart/2018/2/layout/IconVerticalSolidList"/>
    <dgm:cxn modelId="{8227740F-EA7F-4A62-888E-08FA4C53C493}" type="presParOf" srcId="{6BDF0C69-B9CF-4ED3-B290-5960DF983FA5}" destId="{FCA4F264-930D-40BA-99A3-7046D26E70BE}" srcOrd="3" destOrd="0" presId="urn:microsoft.com/office/officeart/2018/2/layout/IconVerticalSolidList"/>
    <dgm:cxn modelId="{BD7647A0-7EF3-4C99-BA16-BAAA487AFC8C}" type="presParOf" srcId="{6BDF0C69-B9CF-4ED3-B290-5960DF983FA5}" destId="{73CD5239-493E-43EC-8121-F35B386B78E7}" srcOrd="4" destOrd="0" presId="urn:microsoft.com/office/officeart/2018/2/layout/IconVerticalSolidList"/>
    <dgm:cxn modelId="{E3CE59AC-CA46-4450-9ADE-C3D000EE7F4A}" type="presParOf" srcId="{73CD5239-493E-43EC-8121-F35B386B78E7}" destId="{A18DFB6D-50CA-410D-8762-2662735EBEAD}" srcOrd="0" destOrd="0" presId="urn:microsoft.com/office/officeart/2018/2/layout/IconVerticalSolidList"/>
    <dgm:cxn modelId="{874A3A5F-4FD7-4302-A645-C8A17904865B}" type="presParOf" srcId="{73CD5239-493E-43EC-8121-F35B386B78E7}" destId="{9357046E-C6F2-45DB-8D83-4E95BDD84671}" srcOrd="1" destOrd="0" presId="urn:microsoft.com/office/officeart/2018/2/layout/IconVerticalSolidList"/>
    <dgm:cxn modelId="{87888830-6154-40D0-9B3E-565E01CB71E3}" type="presParOf" srcId="{73CD5239-493E-43EC-8121-F35B386B78E7}" destId="{BBC14A51-CC53-4379-995E-B4D3C1732F53}" srcOrd="2" destOrd="0" presId="urn:microsoft.com/office/officeart/2018/2/layout/IconVerticalSolidList"/>
    <dgm:cxn modelId="{9F0B844D-657E-4DCA-B005-8607FC3EF42A}" type="presParOf" srcId="{73CD5239-493E-43EC-8121-F35B386B78E7}" destId="{FE1970BF-F166-4D3F-8D7F-A33B7A1CEB2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AEB14E-F7AE-4726-89E7-EB95F0AD3DF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BA8C58-8317-4ECE-B980-D90F545FD13B}">
      <dgm:prSet custT="1"/>
      <dgm:spPr/>
      <dgm:t>
        <a:bodyPr/>
        <a:lstStyle/>
        <a:p>
          <a:pPr>
            <a:lnSpc>
              <a:spcPct val="100000"/>
            </a:lnSpc>
          </a:pPr>
          <a:r>
            <a:rPr lang="en-GB" sz="1800" dirty="0"/>
            <a:t>High intakes of oil, fat, meat, and dairy products have been linked to an increased risk of pancreatic cancer and digestive disorders/cancers (30–50%)). Conversely, adopting healthy dietary habits can help lower the risk. Saturated and trans fats and red and processed meats may contribute to cancer development through mechanisms such as inflammation.</a:t>
          </a:r>
          <a:endParaRPr lang="en-US" sz="1800" dirty="0"/>
        </a:p>
      </dgm:t>
    </dgm:pt>
    <dgm:pt modelId="{1678B0D7-7C9A-422C-A1ED-CD341AF33DB8}" type="parTrans" cxnId="{886902EC-C53C-41B3-AC03-024EEE5F5E8E}">
      <dgm:prSet/>
      <dgm:spPr/>
      <dgm:t>
        <a:bodyPr/>
        <a:lstStyle/>
        <a:p>
          <a:endParaRPr lang="en-US"/>
        </a:p>
      </dgm:t>
    </dgm:pt>
    <dgm:pt modelId="{C8DD71EE-AA2A-4259-8D3D-3CECFACA78AD}" type="sibTrans" cxnId="{886902EC-C53C-41B3-AC03-024EEE5F5E8E}">
      <dgm:prSet/>
      <dgm:spPr/>
      <dgm:t>
        <a:bodyPr/>
        <a:lstStyle/>
        <a:p>
          <a:endParaRPr lang="en-US"/>
        </a:p>
      </dgm:t>
    </dgm:pt>
    <dgm:pt modelId="{CB142650-CE7F-4DDD-AE82-3FEAF2BA544A}">
      <dgm:prSet custT="1"/>
      <dgm:spPr/>
      <dgm:t>
        <a:bodyPr/>
        <a:lstStyle/>
        <a:p>
          <a:pPr>
            <a:lnSpc>
              <a:spcPct val="100000"/>
            </a:lnSpc>
          </a:pPr>
          <a:r>
            <a:rPr lang="en-GB" sz="1800" dirty="0"/>
            <a:t>High alcohol intake (over three daily drinks) consistently links to increased pancreatic cancer risk. No evidence suggests low-to-moderate consumption poses a higher risk. Damage to pancreatic cells and inflammation may contribute to the association.</a:t>
          </a:r>
          <a:endParaRPr lang="en-US" sz="1800" dirty="0"/>
        </a:p>
      </dgm:t>
    </dgm:pt>
    <dgm:pt modelId="{8989FE32-8E65-4854-B2A7-C163B52A08BC}" type="parTrans" cxnId="{358EC398-810B-448F-BA4C-0BADA1896DA1}">
      <dgm:prSet/>
      <dgm:spPr/>
      <dgm:t>
        <a:bodyPr/>
        <a:lstStyle/>
        <a:p>
          <a:endParaRPr lang="en-US"/>
        </a:p>
      </dgm:t>
    </dgm:pt>
    <dgm:pt modelId="{DC9553C5-A8A6-488F-A6B4-04243950DFA0}" type="sibTrans" cxnId="{358EC398-810B-448F-BA4C-0BADA1896DA1}">
      <dgm:prSet/>
      <dgm:spPr/>
      <dgm:t>
        <a:bodyPr/>
        <a:lstStyle/>
        <a:p>
          <a:endParaRPr lang="en-US"/>
        </a:p>
      </dgm:t>
    </dgm:pt>
    <dgm:pt modelId="{16F707C1-7D3F-4132-9395-5CB930C58C4D}">
      <dgm:prSet custT="1"/>
      <dgm:spPr/>
      <dgm:t>
        <a:bodyPr/>
        <a:lstStyle/>
        <a:p>
          <a:pPr>
            <a:lnSpc>
              <a:spcPct val="100000"/>
            </a:lnSpc>
          </a:pPr>
          <a:r>
            <a:rPr lang="en-GB" sz="1800" dirty="0"/>
            <a:t>Long-term chronic pancreatitis is a significant risk factor for pancreatic cancer. While alcohol is a common cause, other factors can also contribute. Recent evidence highlights the association between chronic pancreatitis and increased pancreatic cancer risk.</a:t>
          </a:r>
          <a:endParaRPr lang="en-US" sz="1800" dirty="0"/>
        </a:p>
      </dgm:t>
    </dgm:pt>
    <dgm:pt modelId="{EDC643F5-CAB9-406B-90FF-7F1D6DBA8544}" type="parTrans" cxnId="{109AD01B-456B-4094-BBE0-8823BB2B63B7}">
      <dgm:prSet/>
      <dgm:spPr/>
      <dgm:t>
        <a:bodyPr/>
        <a:lstStyle/>
        <a:p>
          <a:endParaRPr lang="en-US"/>
        </a:p>
      </dgm:t>
    </dgm:pt>
    <dgm:pt modelId="{3A3B203D-8A86-4667-8155-93945A34B830}" type="sibTrans" cxnId="{109AD01B-456B-4094-BBE0-8823BB2B63B7}">
      <dgm:prSet/>
      <dgm:spPr/>
      <dgm:t>
        <a:bodyPr/>
        <a:lstStyle/>
        <a:p>
          <a:endParaRPr lang="en-US"/>
        </a:p>
      </dgm:t>
    </dgm:pt>
    <dgm:pt modelId="{F3CAE9C2-397A-4F5F-9F92-303FBA5099DF}" type="pres">
      <dgm:prSet presAssocID="{57AEB14E-F7AE-4726-89E7-EB95F0AD3DFE}" presName="root" presStyleCnt="0">
        <dgm:presLayoutVars>
          <dgm:dir/>
          <dgm:resizeHandles val="exact"/>
        </dgm:presLayoutVars>
      </dgm:prSet>
      <dgm:spPr/>
    </dgm:pt>
    <dgm:pt modelId="{C5423A3C-95EE-4D5A-9F8F-FD74EF2C9585}" type="pres">
      <dgm:prSet presAssocID="{F8BA8C58-8317-4ECE-B980-D90F545FD13B}" presName="compNode" presStyleCnt="0"/>
      <dgm:spPr/>
    </dgm:pt>
    <dgm:pt modelId="{C3B78C10-44D3-4C18-8850-A833BD81A5A2}" type="pres">
      <dgm:prSet presAssocID="{F8BA8C58-8317-4ECE-B980-D90F545FD13B}" presName="bgRect" presStyleLbl="bgShp" presStyleIdx="0" presStyleCnt="3"/>
      <dgm:spPr>
        <a:solidFill>
          <a:schemeClr val="accent1">
            <a:lumMod val="20000"/>
            <a:lumOff val="80000"/>
          </a:schemeClr>
        </a:solidFill>
      </dgm:spPr>
    </dgm:pt>
    <dgm:pt modelId="{66699610-F855-4123-AA15-F9C3A7AD2383}" type="pres">
      <dgm:prSet presAssocID="{F8BA8C58-8317-4ECE-B980-D90F545FD13B}" presName="iconRect" presStyleLbl="node1" presStyleIdx="0" presStyleCnt="3" custScaleX="117727" custScaleY="147786"/>
      <dgm:spPr>
        <a:blipFill>
          <a:blip xmlns:r="http://schemas.openxmlformats.org/officeDocument/2006/relationships" r:embed="rId1">
            <a:duotone>
              <a:prstClr val="black"/>
              <a:schemeClr val="accent5">
                <a:tint val="45000"/>
                <a:satMod val="400000"/>
              </a:schemeClr>
            </a:duotone>
            <a:extLst>
              <a:ext uri="{837473B0-CC2E-450A-ABE3-18F120FF3D39}">
                <a1611:picAttrSrcUrl xmlns:a1611="http://schemas.microsoft.com/office/drawing/2016/11/main" r:id="rId2"/>
              </a:ext>
            </a:extLst>
          </a:blip>
          <a:srcRect/>
          <a:stretch>
            <a:fillRect l="-19000" r="-19000"/>
          </a:stretch>
        </a:blipFill>
      </dgm:spPr>
    </dgm:pt>
    <dgm:pt modelId="{0E38DE82-B2CE-4267-AA27-24E5C50091BF}" type="pres">
      <dgm:prSet presAssocID="{F8BA8C58-8317-4ECE-B980-D90F545FD13B}" presName="spaceRect" presStyleCnt="0"/>
      <dgm:spPr/>
    </dgm:pt>
    <dgm:pt modelId="{45452876-1116-4775-A6AB-00532242B315}" type="pres">
      <dgm:prSet presAssocID="{F8BA8C58-8317-4ECE-B980-D90F545FD13B}" presName="parTx" presStyleLbl="revTx" presStyleIdx="0" presStyleCnt="3">
        <dgm:presLayoutVars>
          <dgm:chMax val="0"/>
          <dgm:chPref val="0"/>
        </dgm:presLayoutVars>
      </dgm:prSet>
      <dgm:spPr/>
    </dgm:pt>
    <dgm:pt modelId="{632F7045-2C36-4AE1-B74B-CFE2CEF46BBA}" type="pres">
      <dgm:prSet presAssocID="{C8DD71EE-AA2A-4259-8D3D-3CECFACA78AD}" presName="sibTrans" presStyleCnt="0"/>
      <dgm:spPr/>
    </dgm:pt>
    <dgm:pt modelId="{7D9CE692-E28E-45E7-8E40-BB5CA3C0F3D9}" type="pres">
      <dgm:prSet presAssocID="{CB142650-CE7F-4DDD-AE82-3FEAF2BA544A}" presName="compNode" presStyleCnt="0"/>
      <dgm:spPr/>
    </dgm:pt>
    <dgm:pt modelId="{3BA2BD24-7B40-4C9A-BA7D-95DDE2BD9DFB}" type="pres">
      <dgm:prSet presAssocID="{CB142650-CE7F-4DDD-AE82-3FEAF2BA544A}" presName="bgRect" presStyleLbl="bgShp" presStyleIdx="1" presStyleCnt="3"/>
      <dgm:spPr>
        <a:solidFill>
          <a:schemeClr val="accent1">
            <a:lumMod val="20000"/>
            <a:lumOff val="80000"/>
          </a:schemeClr>
        </a:solidFill>
      </dgm:spPr>
    </dgm:pt>
    <dgm:pt modelId="{1C340E92-D6D2-4583-990C-D7275EB5CF43}" type="pres">
      <dgm:prSet presAssocID="{CB142650-CE7F-4DDD-AE82-3FEAF2BA544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mpagne Glasses"/>
        </a:ext>
      </dgm:extLst>
    </dgm:pt>
    <dgm:pt modelId="{17CDC35E-C39C-45C1-9FAD-7F17E669DB61}" type="pres">
      <dgm:prSet presAssocID="{CB142650-CE7F-4DDD-AE82-3FEAF2BA544A}" presName="spaceRect" presStyleCnt="0"/>
      <dgm:spPr/>
    </dgm:pt>
    <dgm:pt modelId="{5F8B1D8D-6618-4375-9932-A74151908138}" type="pres">
      <dgm:prSet presAssocID="{CB142650-CE7F-4DDD-AE82-3FEAF2BA544A}" presName="parTx" presStyleLbl="revTx" presStyleIdx="1" presStyleCnt="3">
        <dgm:presLayoutVars>
          <dgm:chMax val="0"/>
          <dgm:chPref val="0"/>
        </dgm:presLayoutVars>
      </dgm:prSet>
      <dgm:spPr/>
    </dgm:pt>
    <dgm:pt modelId="{DB750CAB-6956-4A6E-9B0E-128746C4EF19}" type="pres">
      <dgm:prSet presAssocID="{DC9553C5-A8A6-488F-A6B4-04243950DFA0}" presName="sibTrans" presStyleCnt="0"/>
      <dgm:spPr/>
    </dgm:pt>
    <dgm:pt modelId="{AAD0142C-BEF9-44B3-81C3-6A75D9BC8B22}" type="pres">
      <dgm:prSet presAssocID="{16F707C1-7D3F-4132-9395-5CB930C58C4D}" presName="compNode" presStyleCnt="0"/>
      <dgm:spPr/>
    </dgm:pt>
    <dgm:pt modelId="{A5B94A72-7D95-4A5B-A5E8-6078D7D89072}" type="pres">
      <dgm:prSet presAssocID="{16F707C1-7D3F-4132-9395-5CB930C58C4D}" presName="bgRect" presStyleLbl="bgShp" presStyleIdx="2" presStyleCnt="3"/>
      <dgm:spPr>
        <a:solidFill>
          <a:schemeClr val="accent1">
            <a:lumMod val="20000"/>
            <a:lumOff val="80000"/>
          </a:schemeClr>
        </a:solidFill>
      </dgm:spPr>
    </dgm:pt>
    <dgm:pt modelId="{4DF80174-B318-4B01-9C3E-6B182E37EC7C}" type="pres">
      <dgm:prSet presAssocID="{16F707C1-7D3F-4132-9395-5CB930C58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892BA53B-7B9A-4D32-8BA8-E66685F6009D}" type="pres">
      <dgm:prSet presAssocID="{16F707C1-7D3F-4132-9395-5CB930C58C4D}" presName="spaceRect" presStyleCnt="0"/>
      <dgm:spPr/>
    </dgm:pt>
    <dgm:pt modelId="{EA6DDAD3-D2A1-46C1-B618-2B6EFD851419}" type="pres">
      <dgm:prSet presAssocID="{16F707C1-7D3F-4132-9395-5CB930C58C4D}" presName="parTx" presStyleLbl="revTx" presStyleIdx="2" presStyleCnt="3">
        <dgm:presLayoutVars>
          <dgm:chMax val="0"/>
          <dgm:chPref val="0"/>
        </dgm:presLayoutVars>
      </dgm:prSet>
      <dgm:spPr/>
    </dgm:pt>
  </dgm:ptLst>
  <dgm:cxnLst>
    <dgm:cxn modelId="{109AD01B-456B-4094-BBE0-8823BB2B63B7}" srcId="{57AEB14E-F7AE-4726-89E7-EB95F0AD3DFE}" destId="{16F707C1-7D3F-4132-9395-5CB930C58C4D}" srcOrd="2" destOrd="0" parTransId="{EDC643F5-CAB9-406B-90FF-7F1D6DBA8544}" sibTransId="{3A3B203D-8A86-4667-8155-93945A34B830}"/>
    <dgm:cxn modelId="{9B33D81E-C6B4-46BE-BEF6-2E51B9344808}" type="presOf" srcId="{57AEB14E-F7AE-4726-89E7-EB95F0AD3DFE}" destId="{F3CAE9C2-397A-4F5F-9F92-303FBA5099DF}" srcOrd="0" destOrd="0" presId="urn:microsoft.com/office/officeart/2018/2/layout/IconVerticalSolidList"/>
    <dgm:cxn modelId="{9790877B-0E43-418C-8EE7-F09DA3B14F60}" type="presOf" srcId="{F8BA8C58-8317-4ECE-B980-D90F545FD13B}" destId="{45452876-1116-4775-A6AB-00532242B315}" srcOrd="0" destOrd="0" presId="urn:microsoft.com/office/officeart/2018/2/layout/IconVerticalSolidList"/>
    <dgm:cxn modelId="{B47A2E7C-C574-4DF9-981F-0F41753174AD}" type="presOf" srcId="{16F707C1-7D3F-4132-9395-5CB930C58C4D}" destId="{EA6DDAD3-D2A1-46C1-B618-2B6EFD851419}" srcOrd="0" destOrd="0" presId="urn:microsoft.com/office/officeart/2018/2/layout/IconVerticalSolidList"/>
    <dgm:cxn modelId="{358EC398-810B-448F-BA4C-0BADA1896DA1}" srcId="{57AEB14E-F7AE-4726-89E7-EB95F0AD3DFE}" destId="{CB142650-CE7F-4DDD-AE82-3FEAF2BA544A}" srcOrd="1" destOrd="0" parTransId="{8989FE32-8E65-4854-B2A7-C163B52A08BC}" sibTransId="{DC9553C5-A8A6-488F-A6B4-04243950DFA0}"/>
    <dgm:cxn modelId="{886902EC-C53C-41B3-AC03-024EEE5F5E8E}" srcId="{57AEB14E-F7AE-4726-89E7-EB95F0AD3DFE}" destId="{F8BA8C58-8317-4ECE-B980-D90F545FD13B}" srcOrd="0" destOrd="0" parTransId="{1678B0D7-7C9A-422C-A1ED-CD341AF33DB8}" sibTransId="{C8DD71EE-AA2A-4259-8D3D-3CECFACA78AD}"/>
    <dgm:cxn modelId="{DD0AF8F6-4CC1-4D8A-A221-665B35712349}" type="presOf" srcId="{CB142650-CE7F-4DDD-AE82-3FEAF2BA544A}" destId="{5F8B1D8D-6618-4375-9932-A74151908138}" srcOrd="0" destOrd="0" presId="urn:microsoft.com/office/officeart/2018/2/layout/IconVerticalSolidList"/>
    <dgm:cxn modelId="{1755E4C5-491A-4743-BF43-7E74E0C640B2}" type="presParOf" srcId="{F3CAE9C2-397A-4F5F-9F92-303FBA5099DF}" destId="{C5423A3C-95EE-4D5A-9F8F-FD74EF2C9585}" srcOrd="0" destOrd="0" presId="urn:microsoft.com/office/officeart/2018/2/layout/IconVerticalSolidList"/>
    <dgm:cxn modelId="{F36590FB-F4EC-47B1-8D8C-AC840B54E8C6}" type="presParOf" srcId="{C5423A3C-95EE-4D5A-9F8F-FD74EF2C9585}" destId="{C3B78C10-44D3-4C18-8850-A833BD81A5A2}" srcOrd="0" destOrd="0" presId="urn:microsoft.com/office/officeart/2018/2/layout/IconVerticalSolidList"/>
    <dgm:cxn modelId="{D2EDCA73-A29B-4BA5-9A78-9767B719EA68}" type="presParOf" srcId="{C5423A3C-95EE-4D5A-9F8F-FD74EF2C9585}" destId="{66699610-F855-4123-AA15-F9C3A7AD2383}" srcOrd="1" destOrd="0" presId="urn:microsoft.com/office/officeart/2018/2/layout/IconVerticalSolidList"/>
    <dgm:cxn modelId="{14746FC8-4E5C-4EF9-A4C6-E039C0C63582}" type="presParOf" srcId="{C5423A3C-95EE-4D5A-9F8F-FD74EF2C9585}" destId="{0E38DE82-B2CE-4267-AA27-24E5C50091BF}" srcOrd="2" destOrd="0" presId="urn:microsoft.com/office/officeart/2018/2/layout/IconVerticalSolidList"/>
    <dgm:cxn modelId="{2E6C2811-8A2A-459E-93DE-0B2D85FC6F7B}" type="presParOf" srcId="{C5423A3C-95EE-4D5A-9F8F-FD74EF2C9585}" destId="{45452876-1116-4775-A6AB-00532242B315}" srcOrd="3" destOrd="0" presId="urn:microsoft.com/office/officeart/2018/2/layout/IconVerticalSolidList"/>
    <dgm:cxn modelId="{98D0693B-8CBD-40BC-8F63-AC13E6FE3110}" type="presParOf" srcId="{F3CAE9C2-397A-4F5F-9F92-303FBA5099DF}" destId="{632F7045-2C36-4AE1-B74B-CFE2CEF46BBA}" srcOrd="1" destOrd="0" presId="urn:microsoft.com/office/officeart/2018/2/layout/IconVerticalSolidList"/>
    <dgm:cxn modelId="{0100CF5C-4517-4A68-AAE0-D43E97C72759}" type="presParOf" srcId="{F3CAE9C2-397A-4F5F-9F92-303FBA5099DF}" destId="{7D9CE692-E28E-45E7-8E40-BB5CA3C0F3D9}" srcOrd="2" destOrd="0" presId="urn:microsoft.com/office/officeart/2018/2/layout/IconVerticalSolidList"/>
    <dgm:cxn modelId="{AA7FC8A2-E9FC-425B-8B9F-9CA59B76293F}" type="presParOf" srcId="{7D9CE692-E28E-45E7-8E40-BB5CA3C0F3D9}" destId="{3BA2BD24-7B40-4C9A-BA7D-95DDE2BD9DFB}" srcOrd="0" destOrd="0" presId="urn:microsoft.com/office/officeart/2018/2/layout/IconVerticalSolidList"/>
    <dgm:cxn modelId="{FA198F28-91C6-4906-9152-EB643C452D52}" type="presParOf" srcId="{7D9CE692-E28E-45E7-8E40-BB5CA3C0F3D9}" destId="{1C340E92-D6D2-4583-990C-D7275EB5CF43}" srcOrd="1" destOrd="0" presId="urn:microsoft.com/office/officeart/2018/2/layout/IconVerticalSolidList"/>
    <dgm:cxn modelId="{214DDD73-4FCE-4D81-ADBE-02CDFF22332F}" type="presParOf" srcId="{7D9CE692-E28E-45E7-8E40-BB5CA3C0F3D9}" destId="{17CDC35E-C39C-45C1-9FAD-7F17E669DB61}" srcOrd="2" destOrd="0" presId="urn:microsoft.com/office/officeart/2018/2/layout/IconVerticalSolidList"/>
    <dgm:cxn modelId="{30C67A7A-A5ED-47F8-B4AC-C44FAFF58E64}" type="presParOf" srcId="{7D9CE692-E28E-45E7-8E40-BB5CA3C0F3D9}" destId="{5F8B1D8D-6618-4375-9932-A74151908138}" srcOrd="3" destOrd="0" presId="urn:microsoft.com/office/officeart/2018/2/layout/IconVerticalSolidList"/>
    <dgm:cxn modelId="{F9770D9D-F5DA-4A96-A401-F2FBD3F08933}" type="presParOf" srcId="{F3CAE9C2-397A-4F5F-9F92-303FBA5099DF}" destId="{DB750CAB-6956-4A6E-9B0E-128746C4EF19}" srcOrd="3" destOrd="0" presId="urn:microsoft.com/office/officeart/2018/2/layout/IconVerticalSolidList"/>
    <dgm:cxn modelId="{D32CEDDD-FDD4-4287-8CB5-4DED6CDFB2E5}" type="presParOf" srcId="{F3CAE9C2-397A-4F5F-9F92-303FBA5099DF}" destId="{AAD0142C-BEF9-44B3-81C3-6A75D9BC8B22}" srcOrd="4" destOrd="0" presId="urn:microsoft.com/office/officeart/2018/2/layout/IconVerticalSolidList"/>
    <dgm:cxn modelId="{3C50A6F5-5C54-4E7E-99C7-5E65C13F1E0D}" type="presParOf" srcId="{AAD0142C-BEF9-44B3-81C3-6A75D9BC8B22}" destId="{A5B94A72-7D95-4A5B-A5E8-6078D7D89072}" srcOrd="0" destOrd="0" presId="urn:microsoft.com/office/officeart/2018/2/layout/IconVerticalSolidList"/>
    <dgm:cxn modelId="{6CC98E93-E8D4-415D-B20A-FC1208DF7666}" type="presParOf" srcId="{AAD0142C-BEF9-44B3-81C3-6A75D9BC8B22}" destId="{4DF80174-B318-4B01-9C3E-6B182E37EC7C}" srcOrd="1" destOrd="0" presId="urn:microsoft.com/office/officeart/2018/2/layout/IconVerticalSolidList"/>
    <dgm:cxn modelId="{3063E431-B54F-4715-9235-DE1B0C15252D}" type="presParOf" srcId="{AAD0142C-BEF9-44B3-81C3-6A75D9BC8B22}" destId="{892BA53B-7B9A-4D32-8BA8-E66685F6009D}" srcOrd="2" destOrd="0" presId="urn:microsoft.com/office/officeart/2018/2/layout/IconVerticalSolidList"/>
    <dgm:cxn modelId="{4D6F1C1F-43F4-46FE-9098-D83B80141E1F}" type="presParOf" srcId="{AAD0142C-BEF9-44B3-81C3-6A75D9BC8B22}" destId="{EA6DDAD3-D2A1-46C1-B618-2B6EFD851419}"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DE6D4C-2F4A-45F1-BD02-CB1D326D347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51DFCEE-08E7-426F-B7DC-3C8C15B215D4}">
      <dgm:prSet/>
      <dgm:spPr>
        <a:solidFill>
          <a:schemeClr val="accent1">
            <a:lumMod val="20000"/>
            <a:lumOff val="80000"/>
          </a:schemeClr>
        </a:solidFill>
      </dgm:spPr>
      <dgm:t>
        <a:bodyPr/>
        <a:lstStyle/>
        <a:p>
          <a:r>
            <a:rPr lang="en-GB" dirty="0">
              <a:solidFill>
                <a:schemeClr val="tx1"/>
              </a:solidFill>
            </a:rPr>
            <a:t>Non-Modifiable Risk Factors:</a:t>
          </a:r>
          <a:endParaRPr lang="en-US" dirty="0">
            <a:solidFill>
              <a:schemeClr val="tx1"/>
            </a:solidFill>
          </a:endParaRPr>
        </a:p>
      </dgm:t>
    </dgm:pt>
    <dgm:pt modelId="{712FE99B-8345-4357-83F0-F75E59E8DD7B}" type="parTrans" cxnId="{7EE637A1-CB08-4E6D-868E-A6F3939E4695}">
      <dgm:prSet/>
      <dgm:spPr/>
      <dgm:t>
        <a:bodyPr/>
        <a:lstStyle/>
        <a:p>
          <a:endParaRPr lang="en-US"/>
        </a:p>
      </dgm:t>
    </dgm:pt>
    <dgm:pt modelId="{85D06738-B195-459A-B691-DBC1F51C5408}" type="sibTrans" cxnId="{7EE637A1-CB08-4E6D-868E-A6F3939E4695}">
      <dgm:prSet/>
      <dgm:spPr/>
      <dgm:t>
        <a:bodyPr/>
        <a:lstStyle/>
        <a:p>
          <a:endParaRPr lang="en-US"/>
        </a:p>
      </dgm:t>
    </dgm:pt>
    <dgm:pt modelId="{7AFFDF30-9D69-44D5-90D3-FCB1354C62D1}">
      <dgm:prSet/>
      <dgm:spPr>
        <a:solidFill>
          <a:schemeClr val="accent1">
            <a:lumMod val="20000"/>
            <a:lumOff val="80000"/>
          </a:schemeClr>
        </a:solidFill>
      </dgm:spPr>
      <dgm:t>
        <a:bodyPr/>
        <a:lstStyle/>
        <a:p>
          <a:r>
            <a:rPr lang="da-DK" dirty="0">
              <a:solidFill>
                <a:schemeClr val="tx1"/>
              </a:solidFill>
            </a:rPr>
            <a:t>Gender</a:t>
          </a:r>
          <a:endParaRPr lang="en-US" dirty="0">
            <a:solidFill>
              <a:schemeClr val="tx1"/>
            </a:solidFill>
          </a:endParaRPr>
        </a:p>
      </dgm:t>
    </dgm:pt>
    <dgm:pt modelId="{87178F3E-6180-4C2B-80C1-4A3ACC83412E}" type="parTrans" cxnId="{B7172CFF-8879-4A67-B903-F8173E842E5B}">
      <dgm:prSet/>
      <dgm:spPr/>
      <dgm:t>
        <a:bodyPr/>
        <a:lstStyle/>
        <a:p>
          <a:endParaRPr lang="en-US"/>
        </a:p>
      </dgm:t>
    </dgm:pt>
    <dgm:pt modelId="{3B95DE33-5FD3-49EC-9AA5-FA05F938E6DB}" type="sibTrans" cxnId="{B7172CFF-8879-4A67-B903-F8173E842E5B}">
      <dgm:prSet/>
      <dgm:spPr/>
      <dgm:t>
        <a:bodyPr/>
        <a:lstStyle/>
        <a:p>
          <a:endParaRPr lang="en-US"/>
        </a:p>
      </dgm:t>
    </dgm:pt>
    <dgm:pt modelId="{F228F218-3D58-4F08-992A-5BF533BA8541}">
      <dgm:prSet/>
      <dgm:spPr>
        <a:solidFill>
          <a:schemeClr val="accent1">
            <a:lumMod val="20000"/>
            <a:lumOff val="80000"/>
          </a:schemeClr>
        </a:solidFill>
      </dgm:spPr>
      <dgm:t>
        <a:bodyPr/>
        <a:lstStyle/>
        <a:p>
          <a:r>
            <a:rPr lang="en-US" dirty="0">
              <a:solidFill>
                <a:schemeClr val="tx1"/>
              </a:solidFill>
            </a:rPr>
            <a:t>Ethnicity/Race </a:t>
          </a:r>
        </a:p>
      </dgm:t>
    </dgm:pt>
    <dgm:pt modelId="{D96FDB1D-6F6F-4715-B356-769F30BA7382}" type="parTrans" cxnId="{3B59B9C9-85EF-4638-A12C-2FA4C71610AF}">
      <dgm:prSet/>
      <dgm:spPr/>
      <dgm:t>
        <a:bodyPr/>
        <a:lstStyle/>
        <a:p>
          <a:endParaRPr lang="en-US"/>
        </a:p>
      </dgm:t>
    </dgm:pt>
    <dgm:pt modelId="{78FB6D19-C4C7-49DF-8FD7-287F340DB91B}" type="sibTrans" cxnId="{3B59B9C9-85EF-4638-A12C-2FA4C71610AF}">
      <dgm:prSet/>
      <dgm:spPr/>
      <dgm:t>
        <a:bodyPr/>
        <a:lstStyle/>
        <a:p>
          <a:endParaRPr lang="en-US"/>
        </a:p>
      </dgm:t>
    </dgm:pt>
    <dgm:pt modelId="{801B7B5E-9591-4F96-8D17-12675F933C18}">
      <dgm:prSet/>
      <dgm:spPr>
        <a:solidFill>
          <a:schemeClr val="accent1">
            <a:lumMod val="20000"/>
            <a:lumOff val="80000"/>
          </a:schemeClr>
        </a:solidFill>
      </dgm:spPr>
      <dgm:t>
        <a:bodyPr/>
        <a:lstStyle/>
        <a:p>
          <a:r>
            <a:rPr lang="da-DK" dirty="0">
              <a:solidFill>
                <a:schemeClr val="tx1"/>
              </a:solidFill>
            </a:rPr>
            <a:t>Family History</a:t>
          </a:r>
          <a:endParaRPr lang="en-US" dirty="0">
            <a:solidFill>
              <a:schemeClr val="tx1"/>
            </a:solidFill>
          </a:endParaRPr>
        </a:p>
      </dgm:t>
    </dgm:pt>
    <dgm:pt modelId="{C8C34F8E-7FC7-439C-B80C-74DE062E7648}" type="parTrans" cxnId="{25A4FC1E-ABF2-4BB2-9A22-4FFE7A1E3550}">
      <dgm:prSet/>
      <dgm:spPr/>
      <dgm:t>
        <a:bodyPr/>
        <a:lstStyle/>
        <a:p>
          <a:endParaRPr lang="en-US"/>
        </a:p>
      </dgm:t>
    </dgm:pt>
    <dgm:pt modelId="{78545436-46DC-40F5-874C-8349A626FC46}" type="sibTrans" cxnId="{25A4FC1E-ABF2-4BB2-9A22-4FFE7A1E3550}">
      <dgm:prSet/>
      <dgm:spPr/>
      <dgm:t>
        <a:bodyPr/>
        <a:lstStyle/>
        <a:p>
          <a:endParaRPr lang="en-US"/>
        </a:p>
      </dgm:t>
    </dgm:pt>
    <dgm:pt modelId="{7E2E8C53-8276-4FB0-8E5F-7891CFA490C2}">
      <dgm:prSet/>
      <dgm:spPr>
        <a:solidFill>
          <a:schemeClr val="accent1">
            <a:lumMod val="20000"/>
            <a:lumOff val="80000"/>
          </a:schemeClr>
        </a:solidFill>
      </dgm:spPr>
      <dgm:t>
        <a:bodyPr/>
        <a:lstStyle/>
        <a:p>
          <a:r>
            <a:rPr lang="da-DK" dirty="0">
              <a:solidFill>
                <a:schemeClr val="tx1"/>
              </a:solidFill>
            </a:rPr>
            <a:t>Age</a:t>
          </a:r>
          <a:endParaRPr lang="en-US" dirty="0">
            <a:solidFill>
              <a:schemeClr val="tx1"/>
            </a:solidFill>
          </a:endParaRPr>
        </a:p>
      </dgm:t>
    </dgm:pt>
    <dgm:pt modelId="{549AD529-EE0A-4FBA-A8AC-A38BFFD3DCE6}" type="sibTrans" cxnId="{5BDF4402-BE29-4D1B-BEB6-D20D45BC8E4B}">
      <dgm:prSet/>
      <dgm:spPr/>
      <dgm:t>
        <a:bodyPr/>
        <a:lstStyle/>
        <a:p>
          <a:endParaRPr lang="en-US"/>
        </a:p>
      </dgm:t>
    </dgm:pt>
    <dgm:pt modelId="{08551496-2663-4F9A-8CAD-DF949218E034}" type="parTrans" cxnId="{5BDF4402-BE29-4D1B-BEB6-D20D45BC8E4B}">
      <dgm:prSet/>
      <dgm:spPr/>
      <dgm:t>
        <a:bodyPr/>
        <a:lstStyle/>
        <a:p>
          <a:endParaRPr lang="en-US"/>
        </a:p>
      </dgm:t>
    </dgm:pt>
    <dgm:pt modelId="{B98E098F-7926-465C-B991-7D778F908952}" type="pres">
      <dgm:prSet presAssocID="{0FDE6D4C-2F4A-45F1-BD02-CB1D326D3472}" presName="hierChild1" presStyleCnt="0">
        <dgm:presLayoutVars>
          <dgm:orgChart val="1"/>
          <dgm:chPref val="1"/>
          <dgm:dir/>
          <dgm:animOne val="branch"/>
          <dgm:animLvl val="lvl"/>
          <dgm:resizeHandles/>
        </dgm:presLayoutVars>
      </dgm:prSet>
      <dgm:spPr/>
    </dgm:pt>
    <dgm:pt modelId="{E4182982-DBD7-4309-A132-CC5D35E95653}" type="pres">
      <dgm:prSet presAssocID="{351DFCEE-08E7-426F-B7DC-3C8C15B215D4}" presName="hierRoot1" presStyleCnt="0">
        <dgm:presLayoutVars>
          <dgm:hierBranch val="init"/>
        </dgm:presLayoutVars>
      </dgm:prSet>
      <dgm:spPr/>
    </dgm:pt>
    <dgm:pt modelId="{28E4E71E-6695-4057-9759-3FF983512CDC}" type="pres">
      <dgm:prSet presAssocID="{351DFCEE-08E7-426F-B7DC-3C8C15B215D4}" presName="rootComposite1" presStyleCnt="0"/>
      <dgm:spPr/>
    </dgm:pt>
    <dgm:pt modelId="{CD0D85AF-BB8C-47F6-991E-893EAF1AF474}" type="pres">
      <dgm:prSet presAssocID="{351DFCEE-08E7-426F-B7DC-3C8C15B215D4}" presName="rootText1" presStyleLbl="node0" presStyleIdx="0" presStyleCnt="1" custScaleX="198100" custScaleY="42612">
        <dgm:presLayoutVars>
          <dgm:chPref val="3"/>
        </dgm:presLayoutVars>
      </dgm:prSet>
      <dgm:spPr/>
    </dgm:pt>
    <dgm:pt modelId="{A471847A-63B8-4D35-8479-375A6982C358}" type="pres">
      <dgm:prSet presAssocID="{351DFCEE-08E7-426F-B7DC-3C8C15B215D4}" presName="rootConnector1" presStyleLbl="node1" presStyleIdx="0" presStyleCnt="0"/>
      <dgm:spPr/>
    </dgm:pt>
    <dgm:pt modelId="{357985A5-27C0-4768-ADEB-D89DDD464BFF}" type="pres">
      <dgm:prSet presAssocID="{351DFCEE-08E7-426F-B7DC-3C8C15B215D4}" presName="hierChild2" presStyleCnt="0"/>
      <dgm:spPr/>
    </dgm:pt>
    <dgm:pt modelId="{1CE3F078-0047-488C-AF7C-C261FAA6496C}" type="pres">
      <dgm:prSet presAssocID="{08551496-2663-4F9A-8CAD-DF949218E034}" presName="Name37" presStyleLbl="parChTrans1D2" presStyleIdx="0" presStyleCnt="4"/>
      <dgm:spPr/>
    </dgm:pt>
    <dgm:pt modelId="{D1B5561D-7C49-453D-97E5-E749CE306310}" type="pres">
      <dgm:prSet presAssocID="{7E2E8C53-8276-4FB0-8E5F-7891CFA490C2}" presName="hierRoot2" presStyleCnt="0">
        <dgm:presLayoutVars>
          <dgm:hierBranch val="init"/>
        </dgm:presLayoutVars>
      </dgm:prSet>
      <dgm:spPr/>
    </dgm:pt>
    <dgm:pt modelId="{7D64CE82-7BA6-44BD-A4F5-67A0A8EEA10E}" type="pres">
      <dgm:prSet presAssocID="{7E2E8C53-8276-4FB0-8E5F-7891CFA490C2}" presName="rootComposite" presStyleCnt="0"/>
      <dgm:spPr/>
    </dgm:pt>
    <dgm:pt modelId="{1D4A788C-8755-464D-95AD-EC8FD51632F3}" type="pres">
      <dgm:prSet presAssocID="{7E2E8C53-8276-4FB0-8E5F-7891CFA490C2}" presName="rootText" presStyleLbl="node2" presStyleIdx="0" presStyleCnt="4" custScaleX="69194" custScaleY="62462">
        <dgm:presLayoutVars>
          <dgm:chPref val="3"/>
        </dgm:presLayoutVars>
      </dgm:prSet>
      <dgm:spPr/>
    </dgm:pt>
    <dgm:pt modelId="{12D48050-D29C-4C2A-A9F8-B31430A6412E}" type="pres">
      <dgm:prSet presAssocID="{7E2E8C53-8276-4FB0-8E5F-7891CFA490C2}" presName="rootConnector" presStyleLbl="node2" presStyleIdx="0" presStyleCnt="4"/>
      <dgm:spPr/>
    </dgm:pt>
    <dgm:pt modelId="{71DC5DA0-5E21-4CBB-BBF2-18128A84D8D0}" type="pres">
      <dgm:prSet presAssocID="{7E2E8C53-8276-4FB0-8E5F-7891CFA490C2}" presName="hierChild4" presStyleCnt="0"/>
      <dgm:spPr/>
    </dgm:pt>
    <dgm:pt modelId="{5E5293D6-1754-4221-A113-129DE4D54B0B}" type="pres">
      <dgm:prSet presAssocID="{7E2E8C53-8276-4FB0-8E5F-7891CFA490C2}" presName="hierChild5" presStyleCnt="0"/>
      <dgm:spPr/>
    </dgm:pt>
    <dgm:pt modelId="{31C5E895-DCD3-4AAB-9CA3-808D6ED2E94F}" type="pres">
      <dgm:prSet presAssocID="{87178F3E-6180-4C2B-80C1-4A3ACC83412E}" presName="Name37" presStyleLbl="parChTrans1D2" presStyleIdx="1" presStyleCnt="4"/>
      <dgm:spPr/>
    </dgm:pt>
    <dgm:pt modelId="{8DD1F999-A014-4364-AE83-5A3F3E9AF6BB}" type="pres">
      <dgm:prSet presAssocID="{7AFFDF30-9D69-44D5-90D3-FCB1354C62D1}" presName="hierRoot2" presStyleCnt="0">
        <dgm:presLayoutVars>
          <dgm:hierBranch val="init"/>
        </dgm:presLayoutVars>
      </dgm:prSet>
      <dgm:spPr/>
    </dgm:pt>
    <dgm:pt modelId="{873ACC88-A7F0-4BF9-AB6F-57546D680367}" type="pres">
      <dgm:prSet presAssocID="{7AFFDF30-9D69-44D5-90D3-FCB1354C62D1}" presName="rootComposite" presStyleCnt="0"/>
      <dgm:spPr/>
    </dgm:pt>
    <dgm:pt modelId="{86D7DCE8-AFC9-4C6F-8788-0EB43DB4AF89}" type="pres">
      <dgm:prSet presAssocID="{7AFFDF30-9D69-44D5-90D3-FCB1354C62D1}" presName="rootText" presStyleLbl="node2" presStyleIdx="1" presStyleCnt="4" custScaleX="84224" custScaleY="59945">
        <dgm:presLayoutVars>
          <dgm:chPref val="3"/>
        </dgm:presLayoutVars>
      </dgm:prSet>
      <dgm:spPr/>
    </dgm:pt>
    <dgm:pt modelId="{7F7F6E98-2B44-4C58-997B-2A56C45295BD}" type="pres">
      <dgm:prSet presAssocID="{7AFFDF30-9D69-44D5-90D3-FCB1354C62D1}" presName="rootConnector" presStyleLbl="node2" presStyleIdx="1" presStyleCnt="4"/>
      <dgm:spPr/>
    </dgm:pt>
    <dgm:pt modelId="{DC3B6AF7-AF01-44E2-8BF1-F04C550A5564}" type="pres">
      <dgm:prSet presAssocID="{7AFFDF30-9D69-44D5-90D3-FCB1354C62D1}" presName="hierChild4" presStyleCnt="0"/>
      <dgm:spPr/>
    </dgm:pt>
    <dgm:pt modelId="{5C68D290-765D-490D-AA21-C9719A97E297}" type="pres">
      <dgm:prSet presAssocID="{7AFFDF30-9D69-44D5-90D3-FCB1354C62D1}" presName="hierChild5" presStyleCnt="0"/>
      <dgm:spPr/>
    </dgm:pt>
    <dgm:pt modelId="{1F7FE824-7D15-4AC9-B960-B462BDC8F8BC}" type="pres">
      <dgm:prSet presAssocID="{D96FDB1D-6F6F-4715-B356-769F30BA7382}" presName="Name37" presStyleLbl="parChTrans1D2" presStyleIdx="2" presStyleCnt="4"/>
      <dgm:spPr/>
    </dgm:pt>
    <dgm:pt modelId="{6E6444CE-FC60-4B52-981A-45A3F6AEACA3}" type="pres">
      <dgm:prSet presAssocID="{F228F218-3D58-4F08-992A-5BF533BA8541}" presName="hierRoot2" presStyleCnt="0">
        <dgm:presLayoutVars>
          <dgm:hierBranch val="init"/>
        </dgm:presLayoutVars>
      </dgm:prSet>
      <dgm:spPr/>
    </dgm:pt>
    <dgm:pt modelId="{687180E6-F04F-4572-8245-4E884201C81C}" type="pres">
      <dgm:prSet presAssocID="{F228F218-3D58-4F08-992A-5BF533BA8541}" presName="rootComposite" presStyleCnt="0"/>
      <dgm:spPr/>
    </dgm:pt>
    <dgm:pt modelId="{990B2291-2447-47F2-90ED-25C98D95E417}" type="pres">
      <dgm:prSet presAssocID="{F228F218-3D58-4F08-992A-5BF533BA8541}" presName="rootText" presStyleLbl="node2" presStyleIdx="2" presStyleCnt="4" custScaleX="96242" custScaleY="56672">
        <dgm:presLayoutVars>
          <dgm:chPref val="3"/>
        </dgm:presLayoutVars>
      </dgm:prSet>
      <dgm:spPr/>
    </dgm:pt>
    <dgm:pt modelId="{39555EE4-88C9-4433-8B0F-23060208C489}" type="pres">
      <dgm:prSet presAssocID="{F228F218-3D58-4F08-992A-5BF533BA8541}" presName="rootConnector" presStyleLbl="node2" presStyleIdx="2" presStyleCnt="4"/>
      <dgm:spPr/>
    </dgm:pt>
    <dgm:pt modelId="{1449BEFA-01E2-45A4-B8A5-1D57D432D01B}" type="pres">
      <dgm:prSet presAssocID="{F228F218-3D58-4F08-992A-5BF533BA8541}" presName="hierChild4" presStyleCnt="0"/>
      <dgm:spPr/>
    </dgm:pt>
    <dgm:pt modelId="{42DD36F2-BEB9-41C3-BEF9-827343470A55}" type="pres">
      <dgm:prSet presAssocID="{F228F218-3D58-4F08-992A-5BF533BA8541}" presName="hierChild5" presStyleCnt="0"/>
      <dgm:spPr/>
    </dgm:pt>
    <dgm:pt modelId="{F4C82476-4A71-4CCE-A404-3246EF5FE8A6}" type="pres">
      <dgm:prSet presAssocID="{C8C34F8E-7FC7-439C-B80C-74DE062E7648}" presName="Name37" presStyleLbl="parChTrans1D2" presStyleIdx="3" presStyleCnt="4"/>
      <dgm:spPr/>
    </dgm:pt>
    <dgm:pt modelId="{074F5742-A81B-41DC-84C8-928A0D9B23AD}" type="pres">
      <dgm:prSet presAssocID="{801B7B5E-9591-4F96-8D17-12675F933C18}" presName="hierRoot2" presStyleCnt="0">
        <dgm:presLayoutVars>
          <dgm:hierBranch val="init"/>
        </dgm:presLayoutVars>
      </dgm:prSet>
      <dgm:spPr/>
    </dgm:pt>
    <dgm:pt modelId="{972C9FCA-62C3-4D0E-A3AD-89D8AEF60A02}" type="pres">
      <dgm:prSet presAssocID="{801B7B5E-9591-4F96-8D17-12675F933C18}" presName="rootComposite" presStyleCnt="0"/>
      <dgm:spPr/>
    </dgm:pt>
    <dgm:pt modelId="{705307FE-37DC-4B48-BD86-C4F145B05F7D}" type="pres">
      <dgm:prSet presAssocID="{801B7B5E-9591-4F96-8D17-12675F933C18}" presName="rootText" presStyleLbl="node2" presStyleIdx="3" presStyleCnt="4" custScaleX="97388" custScaleY="55047">
        <dgm:presLayoutVars>
          <dgm:chPref val="3"/>
        </dgm:presLayoutVars>
      </dgm:prSet>
      <dgm:spPr/>
    </dgm:pt>
    <dgm:pt modelId="{F879D763-E4BC-43D8-A62C-AEFFDE0333A0}" type="pres">
      <dgm:prSet presAssocID="{801B7B5E-9591-4F96-8D17-12675F933C18}" presName="rootConnector" presStyleLbl="node2" presStyleIdx="3" presStyleCnt="4"/>
      <dgm:spPr/>
    </dgm:pt>
    <dgm:pt modelId="{15CA3C26-B7C6-4AE9-B861-E08FB5626CEA}" type="pres">
      <dgm:prSet presAssocID="{801B7B5E-9591-4F96-8D17-12675F933C18}" presName="hierChild4" presStyleCnt="0"/>
      <dgm:spPr/>
    </dgm:pt>
    <dgm:pt modelId="{8F45ADD3-3383-450A-9906-C90DCAFB2F1A}" type="pres">
      <dgm:prSet presAssocID="{801B7B5E-9591-4F96-8D17-12675F933C18}" presName="hierChild5" presStyleCnt="0"/>
      <dgm:spPr/>
    </dgm:pt>
    <dgm:pt modelId="{293AC773-6B17-421B-8A62-7D2CD12882C8}" type="pres">
      <dgm:prSet presAssocID="{351DFCEE-08E7-426F-B7DC-3C8C15B215D4}" presName="hierChild3" presStyleCnt="0"/>
      <dgm:spPr/>
    </dgm:pt>
  </dgm:ptLst>
  <dgm:cxnLst>
    <dgm:cxn modelId="{5BDF4402-BE29-4D1B-BEB6-D20D45BC8E4B}" srcId="{351DFCEE-08E7-426F-B7DC-3C8C15B215D4}" destId="{7E2E8C53-8276-4FB0-8E5F-7891CFA490C2}" srcOrd="0" destOrd="0" parTransId="{08551496-2663-4F9A-8CAD-DF949218E034}" sibTransId="{549AD529-EE0A-4FBA-A8AC-A38BFFD3DCE6}"/>
    <dgm:cxn modelId="{55046A0D-0B13-4FCF-B3FC-2830062BD5CC}" type="presOf" srcId="{C8C34F8E-7FC7-439C-B80C-74DE062E7648}" destId="{F4C82476-4A71-4CCE-A404-3246EF5FE8A6}" srcOrd="0" destOrd="0" presId="urn:microsoft.com/office/officeart/2005/8/layout/orgChart1"/>
    <dgm:cxn modelId="{307A4B13-04B8-4A92-858A-C97AB0669BC1}" type="presOf" srcId="{F228F218-3D58-4F08-992A-5BF533BA8541}" destId="{990B2291-2447-47F2-90ED-25C98D95E417}" srcOrd="0" destOrd="0" presId="urn:microsoft.com/office/officeart/2005/8/layout/orgChart1"/>
    <dgm:cxn modelId="{25A4FC1E-ABF2-4BB2-9A22-4FFE7A1E3550}" srcId="{351DFCEE-08E7-426F-B7DC-3C8C15B215D4}" destId="{801B7B5E-9591-4F96-8D17-12675F933C18}" srcOrd="3" destOrd="0" parTransId="{C8C34F8E-7FC7-439C-B80C-74DE062E7648}" sibTransId="{78545436-46DC-40F5-874C-8349A626FC46}"/>
    <dgm:cxn modelId="{11751622-EC06-462E-A857-DF509BB0437A}" type="presOf" srcId="{08551496-2663-4F9A-8CAD-DF949218E034}" destId="{1CE3F078-0047-488C-AF7C-C261FAA6496C}" srcOrd="0" destOrd="0" presId="urn:microsoft.com/office/officeart/2005/8/layout/orgChart1"/>
    <dgm:cxn modelId="{CC4E163E-DF6D-41A5-A0DD-DC80F4BB719B}" type="presOf" srcId="{F228F218-3D58-4F08-992A-5BF533BA8541}" destId="{39555EE4-88C9-4433-8B0F-23060208C489}" srcOrd="1" destOrd="0" presId="urn:microsoft.com/office/officeart/2005/8/layout/orgChart1"/>
    <dgm:cxn modelId="{ECBAFA5D-91D0-42BB-8C2D-94E9A9F49E33}" type="presOf" srcId="{7E2E8C53-8276-4FB0-8E5F-7891CFA490C2}" destId="{12D48050-D29C-4C2A-A9F8-B31430A6412E}" srcOrd="1" destOrd="0" presId="urn:microsoft.com/office/officeart/2005/8/layout/orgChart1"/>
    <dgm:cxn modelId="{598E4F45-F1A3-48B8-90F4-911346111E0A}" type="presOf" srcId="{801B7B5E-9591-4F96-8D17-12675F933C18}" destId="{705307FE-37DC-4B48-BD86-C4F145B05F7D}" srcOrd="0" destOrd="0" presId="urn:microsoft.com/office/officeart/2005/8/layout/orgChart1"/>
    <dgm:cxn modelId="{8AEDBB65-C3D1-4979-A9EB-9E33D17480B1}" type="presOf" srcId="{7E2E8C53-8276-4FB0-8E5F-7891CFA490C2}" destId="{1D4A788C-8755-464D-95AD-EC8FD51632F3}" srcOrd="0" destOrd="0" presId="urn:microsoft.com/office/officeart/2005/8/layout/orgChart1"/>
    <dgm:cxn modelId="{E4234358-5817-49E7-83B7-36DD0931C5EC}" type="presOf" srcId="{7AFFDF30-9D69-44D5-90D3-FCB1354C62D1}" destId="{7F7F6E98-2B44-4C58-997B-2A56C45295BD}" srcOrd="1" destOrd="0" presId="urn:microsoft.com/office/officeart/2005/8/layout/orgChart1"/>
    <dgm:cxn modelId="{92D4697E-D7AD-44C3-8877-BDC0EC17B221}" type="presOf" srcId="{7AFFDF30-9D69-44D5-90D3-FCB1354C62D1}" destId="{86D7DCE8-AFC9-4C6F-8788-0EB43DB4AF89}" srcOrd="0" destOrd="0" presId="urn:microsoft.com/office/officeart/2005/8/layout/orgChart1"/>
    <dgm:cxn modelId="{1ED42291-D909-4052-8244-A67E1223508A}" type="presOf" srcId="{D96FDB1D-6F6F-4715-B356-769F30BA7382}" destId="{1F7FE824-7D15-4AC9-B960-B462BDC8F8BC}" srcOrd="0" destOrd="0" presId="urn:microsoft.com/office/officeart/2005/8/layout/orgChart1"/>
    <dgm:cxn modelId="{8D45D19E-8681-4F08-BA57-9AB57012E96D}" type="presOf" srcId="{801B7B5E-9591-4F96-8D17-12675F933C18}" destId="{F879D763-E4BC-43D8-A62C-AEFFDE0333A0}" srcOrd="1" destOrd="0" presId="urn:microsoft.com/office/officeart/2005/8/layout/orgChart1"/>
    <dgm:cxn modelId="{7EE637A1-CB08-4E6D-868E-A6F3939E4695}" srcId="{0FDE6D4C-2F4A-45F1-BD02-CB1D326D3472}" destId="{351DFCEE-08E7-426F-B7DC-3C8C15B215D4}" srcOrd="0" destOrd="0" parTransId="{712FE99B-8345-4357-83F0-F75E59E8DD7B}" sibTransId="{85D06738-B195-459A-B691-DBC1F51C5408}"/>
    <dgm:cxn modelId="{708850B1-A9CE-40D0-BF1B-0A4781F65AB2}" type="presOf" srcId="{351DFCEE-08E7-426F-B7DC-3C8C15B215D4}" destId="{A471847A-63B8-4D35-8479-375A6982C358}" srcOrd="1" destOrd="0" presId="urn:microsoft.com/office/officeart/2005/8/layout/orgChart1"/>
    <dgm:cxn modelId="{74DB39BB-6770-47E5-BB75-3EDEC84BBB13}" type="presOf" srcId="{87178F3E-6180-4C2B-80C1-4A3ACC83412E}" destId="{31C5E895-DCD3-4AAB-9CA3-808D6ED2E94F}" srcOrd="0" destOrd="0" presId="urn:microsoft.com/office/officeart/2005/8/layout/orgChart1"/>
    <dgm:cxn modelId="{3B59B9C9-85EF-4638-A12C-2FA4C71610AF}" srcId="{351DFCEE-08E7-426F-B7DC-3C8C15B215D4}" destId="{F228F218-3D58-4F08-992A-5BF533BA8541}" srcOrd="2" destOrd="0" parTransId="{D96FDB1D-6F6F-4715-B356-769F30BA7382}" sibTransId="{78FB6D19-C4C7-49DF-8FD7-287F340DB91B}"/>
    <dgm:cxn modelId="{D374C6E7-8FBE-4E95-BE81-44EC01EAE803}" type="presOf" srcId="{0FDE6D4C-2F4A-45F1-BD02-CB1D326D3472}" destId="{B98E098F-7926-465C-B991-7D778F908952}" srcOrd="0" destOrd="0" presId="urn:microsoft.com/office/officeart/2005/8/layout/orgChart1"/>
    <dgm:cxn modelId="{8ABC62E8-47F5-4790-8B59-51CDEAFE44FC}" type="presOf" srcId="{351DFCEE-08E7-426F-B7DC-3C8C15B215D4}" destId="{CD0D85AF-BB8C-47F6-991E-893EAF1AF474}" srcOrd="0" destOrd="0" presId="urn:microsoft.com/office/officeart/2005/8/layout/orgChart1"/>
    <dgm:cxn modelId="{B7172CFF-8879-4A67-B903-F8173E842E5B}" srcId="{351DFCEE-08E7-426F-B7DC-3C8C15B215D4}" destId="{7AFFDF30-9D69-44D5-90D3-FCB1354C62D1}" srcOrd="1" destOrd="0" parTransId="{87178F3E-6180-4C2B-80C1-4A3ACC83412E}" sibTransId="{3B95DE33-5FD3-49EC-9AA5-FA05F938E6DB}"/>
    <dgm:cxn modelId="{7B5A49CD-77A8-4332-83E4-F34AFE045C1B}" type="presParOf" srcId="{B98E098F-7926-465C-B991-7D778F908952}" destId="{E4182982-DBD7-4309-A132-CC5D35E95653}" srcOrd="0" destOrd="0" presId="urn:microsoft.com/office/officeart/2005/8/layout/orgChart1"/>
    <dgm:cxn modelId="{D737E08B-4748-4CA1-ABF3-10069A563CDE}" type="presParOf" srcId="{E4182982-DBD7-4309-A132-CC5D35E95653}" destId="{28E4E71E-6695-4057-9759-3FF983512CDC}" srcOrd="0" destOrd="0" presId="urn:microsoft.com/office/officeart/2005/8/layout/orgChart1"/>
    <dgm:cxn modelId="{0B214EA7-D973-4089-AFEA-39AC40522322}" type="presParOf" srcId="{28E4E71E-6695-4057-9759-3FF983512CDC}" destId="{CD0D85AF-BB8C-47F6-991E-893EAF1AF474}" srcOrd="0" destOrd="0" presId="urn:microsoft.com/office/officeart/2005/8/layout/orgChart1"/>
    <dgm:cxn modelId="{08B17F78-3A87-4413-BBBC-6EE1461AC401}" type="presParOf" srcId="{28E4E71E-6695-4057-9759-3FF983512CDC}" destId="{A471847A-63B8-4D35-8479-375A6982C358}" srcOrd="1" destOrd="0" presId="urn:microsoft.com/office/officeart/2005/8/layout/orgChart1"/>
    <dgm:cxn modelId="{7E11AA5C-76C1-40C2-8DFF-EE026B2F843D}" type="presParOf" srcId="{E4182982-DBD7-4309-A132-CC5D35E95653}" destId="{357985A5-27C0-4768-ADEB-D89DDD464BFF}" srcOrd="1" destOrd="0" presId="urn:microsoft.com/office/officeart/2005/8/layout/orgChart1"/>
    <dgm:cxn modelId="{C7C715BA-235A-4E67-98E4-8397D844BD70}" type="presParOf" srcId="{357985A5-27C0-4768-ADEB-D89DDD464BFF}" destId="{1CE3F078-0047-488C-AF7C-C261FAA6496C}" srcOrd="0" destOrd="0" presId="urn:microsoft.com/office/officeart/2005/8/layout/orgChart1"/>
    <dgm:cxn modelId="{05A18AA6-0F74-4012-AB3B-9098B96BDA2B}" type="presParOf" srcId="{357985A5-27C0-4768-ADEB-D89DDD464BFF}" destId="{D1B5561D-7C49-453D-97E5-E749CE306310}" srcOrd="1" destOrd="0" presId="urn:microsoft.com/office/officeart/2005/8/layout/orgChart1"/>
    <dgm:cxn modelId="{CFB3E830-E32F-47DF-9819-3E321AE1410E}" type="presParOf" srcId="{D1B5561D-7C49-453D-97E5-E749CE306310}" destId="{7D64CE82-7BA6-44BD-A4F5-67A0A8EEA10E}" srcOrd="0" destOrd="0" presId="urn:microsoft.com/office/officeart/2005/8/layout/orgChart1"/>
    <dgm:cxn modelId="{FAE9988A-3417-4A30-83A4-70C6A526E1E8}" type="presParOf" srcId="{7D64CE82-7BA6-44BD-A4F5-67A0A8EEA10E}" destId="{1D4A788C-8755-464D-95AD-EC8FD51632F3}" srcOrd="0" destOrd="0" presId="urn:microsoft.com/office/officeart/2005/8/layout/orgChart1"/>
    <dgm:cxn modelId="{2E32C05A-CD1D-4378-8214-753BC7E03565}" type="presParOf" srcId="{7D64CE82-7BA6-44BD-A4F5-67A0A8EEA10E}" destId="{12D48050-D29C-4C2A-A9F8-B31430A6412E}" srcOrd="1" destOrd="0" presId="urn:microsoft.com/office/officeart/2005/8/layout/orgChart1"/>
    <dgm:cxn modelId="{4E59224C-F856-424C-8732-81FB0739CFF2}" type="presParOf" srcId="{D1B5561D-7C49-453D-97E5-E749CE306310}" destId="{71DC5DA0-5E21-4CBB-BBF2-18128A84D8D0}" srcOrd="1" destOrd="0" presId="urn:microsoft.com/office/officeart/2005/8/layout/orgChart1"/>
    <dgm:cxn modelId="{E5FAA75A-7586-40B2-A9E7-5E7A0517B2F5}" type="presParOf" srcId="{D1B5561D-7C49-453D-97E5-E749CE306310}" destId="{5E5293D6-1754-4221-A113-129DE4D54B0B}" srcOrd="2" destOrd="0" presId="urn:microsoft.com/office/officeart/2005/8/layout/orgChart1"/>
    <dgm:cxn modelId="{45F1607D-F105-4177-8A2E-E8BB2C2D43E8}" type="presParOf" srcId="{357985A5-27C0-4768-ADEB-D89DDD464BFF}" destId="{31C5E895-DCD3-4AAB-9CA3-808D6ED2E94F}" srcOrd="2" destOrd="0" presId="urn:microsoft.com/office/officeart/2005/8/layout/orgChart1"/>
    <dgm:cxn modelId="{8C4D7581-F7EF-4C93-AA6A-79CD4D9760B7}" type="presParOf" srcId="{357985A5-27C0-4768-ADEB-D89DDD464BFF}" destId="{8DD1F999-A014-4364-AE83-5A3F3E9AF6BB}" srcOrd="3" destOrd="0" presId="urn:microsoft.com/office/officeart/2005/8/layout/orgChart1"/>
    <dgm:cxn modelId="{C079B31D-0782-4A40-A61D-4721F364ED77}" type="presParOf" srcId="{8DD1F999-A014-4364-AE83-5A3F3E9AF6BB}" destId="{873ACC88-A7F0-4BF9-AB6F-57546D680367}" srcOrd="0" destOrd="0" presId="urn:microsoft.com/office/officeart/2005/8/layout/orgChart1"/>
    <dgm:cxn modelId="{2F96E470-475C-4CA8-A410-E5F2F515727F}" type="presParOf" srcId="{873ACC88-A7F0-4BF9-AB6F-57546D680367}" destId="{86D7DCE8-AFC9-4C6F-8788-0EB43DB4AF89}" srcOrd="0" destOrd="0" presId="urn:microsoft.com/office/officeart/2005/8/layout/orgChart1"/>
    <dgm:cxn modelId="{84534BB6-5DE2-4C6A-9BBE-D1C57C1583F4}" type="presParOf" srcId="{873ACC88-A7F0-4BF9-AB6F-57546D680367}" destId="{7F7F6E98-2B44-4C58-997B-2A56C45295BD}" srcOrd="1" destOrd="0" presId="urn:microsoft.com/office/officeart/2005/8/layout/orgChart1"/>
    <dgm:cxn modelId="{62A758E2-243F-446F-A614-0F1CDB6230DA}" type="presParOf" srcId="{8DD1F999-A014-4364-AE83-5A3F3E9AF6BB}" destId="{DC3B6AF7-AF01-44E2-8BF1-F04C550A5564}" srcOrd="1" destOrd="0" presId="urn:microsoft.com/office/officeart/2005/8/layout/orgChart1"/>
    <dgm:cxn modelId="{1FE0CDD5-7517-469E-8A21-76A592D86220}" type="presParOf" srcId="{8DD1F999-A014-4364-AE83-5A3F3E9AF6BB}" destId="{5C68D290-765D-490D-AA21-C9719A97E297}" srcOrd="2" destOrd="0" presId="urn:microsoft.com/office/officeart/2005/8/layout/orgChart1"/>
    <dgm:cxn modelId="{928676EF-5CF2-4938-8CB4-D7AF4BFF794F}" type="presParOf" srcId="{357985A5-27C0-4768-ADEB-D89DDD464BFF}" destId="{1F7FE824-7D15-4AC9-B960-B462BDC8F8BC}" srcOrd="4" destOrd="0" presId="urn:microsoft.com/office/officeart/2005/8/layout/orgChart1"/>
    <dgm:cxn modelId="{06DAFD9C-611B-4F01-8886-F968F4209684}" type="presParOf" srcId="{357985A5-27C0-4768-ADEB-D89DDD464BFF}" destId="{6E6444CE-FC60-4B52-981A-45A3F6AEACA3}" srcOrd="5" destOrd="0" presId="urn:microsoft.com/office/officeart/2005/8/layout/orgChart1"/>
    <dgm:cxn modelId="{154BFE54-93BD-4FBE-A55D-445548B2EC59}" type="presParOf" srcId="{6E6444CE-FC60-4B52-981A-45A3F6AEACA3}" destId="{687180E6-F04F-4572-8245-4E884201C81C}" srcOrd="0" destOrd="0" presId="urn:microsoft.com/office/officeart/2005/8/layout/orgChart1"/>
    <dgm:cxn modelId="{967266DE-0A0C-4583-9608-E68FB306AC32}" type="presParOf" srcId="{687180E6-F04F-4572-8245-4E884201C81C}" destId="{990B2291-2447-47F2-90ED-25C98D95E417}" srcOrd="0" destOrd="0" presId="urn:microsoft.com/office/officeart/2005/8/layout/orgChart1"/>
    <dgm:cxn modelId="{363F0AFA-6BA9-406B-B9D2-559896930917}" type="presParOf" srcId="{687180E6-F04F-4572-8245-4E884201C81C}" destId="{39555EE4-88C9-4433-8B0F-23060208C489}" srcOrd="1" destOrd="0" presId="urn:microsoft.com/office/officeart/2005/8/layout/orgChart1"/>
    <dgm:cxn modelId="{FCF7DE28-3245-4843-A902-93DBB49B7B56}" type="presParOf" srcId="{6E6444CE-FC60-4B52-981A-45A3F6AEACA3}" destId="{1449BEFA-01E2-45A4-B8A5-1D57D432D01B}" srcOrd="1" destOrd="0" presId="urn:microsoft.com/office/officeart/2005/8/layout/orgChart1"/>
    <dgm:cxn modelId="{9140F207-6620-4530-9685-2273D0C82BD8}" type="presParOf" srcId="{6E6444CE-FC60-4B52-981A-45A3F6AEACA3}" destId="{42DD36F2-BEB9-41C3-BEF9-827343470A55}" srcOrd="2" destOrd="0" presId="urn:microsoft.com/office/officeart/2005/8/layout/orgChart1"/>
    <dgm:cxn modelId="{F30B9196-DB05-4728-BDD3-8ED4BB8FD79C}" type="presParOf" srcId="{357985A5-27C0-4768-ADEB-D89DDD464BFF}" destId="{F4C82476-4A71-4CCE-A404-3246EF5FE8A6}" srcOrd="6" destOrd="0" presId="urn:microsoft.com/office/officeart/2005/8/layout/orgChart1"/>
    <dgm:cxn modelId="{3E7AD0B3-9AEF-4591-B38A-BCAB3620FDC0}" type="presParOf" srcId="{357985A5-27C0-4768-ADEB-D89DDD464BFF}" destId="{074F5742-A81B-41DC-84C8-928A0D9B23AD}" srcOrd="7" destOrd="0" presId="urn:microsoft.com/office/officeart/2005/8/layout/orgChart1"/>
    <dgm:cxn modelId="{162C92A4-8E1A-438F-815F-55A2D8DED14C}" type="presParOf" srcId="{074F5742-A81B-41DC-84C8-928A0D9B23AD}" destId="{972C9FCA-62C3-4D0E-A3AD-89D8AEF60A02}" srcOrd="0" destOrd="0" presId="urn:microsoft.com/office/officeart/2005/8/layout/orgChart1"/>
    <dgm:cxn modelId="{0B00733F-1854-4C20-9E55-F644080621C4}" type="presParOf" srcId="{972C9FCA-62C3-4D0E-A3AD-89D8AEF60A02}" destId="{705307FE-37DC-4B48-BD86-C4F145B05F7D}" srcOrd="0" destOrd="0" presId="urn:microsoft.com/office/officeart/2005/8/layout/orgChart1"/>
    <dgm:cxn modelId="{17E3EF87-5DCB-437D-A34F-B60F30CFCAA8}" type="presParOf" srcId="{972C9FCA-62C3-4D0E-A3AD-89D8AEF60A02}" destId="{F879D763-E4BC-43D8-A62C-AEFFDE0333A0}" srcOrd="1" destOrd="0" presId="urn:microsoft.com/office/officeart/2005/8/layout/orgChart1"/>
    <dgm:cxn modelId="{704C4711-7F63-49A2-9602-F197EAB04ABD}" type="presParOf" srcId="{074F5742-A81B-41DC-84C8-928A0D9B23AD}" destId="{15CA3C26-B7C6-4AE9-B861-E08FB5626CEA}" srcOrd="1" destOrd="0" presId="urn:microsoft.com/office/officeart/2005/8/layout/orgChart1"/>
    <dgm:cxn modelId="{DB2F3995-5730-4223-9A4D-9460FB99314D}" type="presParOf" srcId="{074F5742-A81B-41DC-84C8-928A0D9B23AD}" destId="{8F45ADD3-3383-450A-9906-C90DCAFB2F1A}" srcOrd="2" destOrd="0" presId="urn:microsoft.com/office/officeart/2005/8/layout/orgChart1"/>
    <dgm:cxn modelId="{79C1689F-9517-4B88-95FA-3C54EE7677EA}" type="presParOf" srcId="{E4182982-DBD7-4309-A132-CC5D35E95653}" destId="{293AC773-6B17-421B-8A62-7D2CD12882C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81157B-C97B-482F-9B03-488B482CEB3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67628CB-A021-4221-9AA0-97E6CEEAD30C}">
      <dgm:prSet custT="1"/>
      <dgm:spPr/>
      <dgm:t>
        <a:bodyPr/>
        <a:lstStyle/>
        <a:p>
          <a:pPr>
            <a:lnSpc>
              <a:spcPct val="100000"/>
            </a:lnSpc>
          </a:pPr>
          <a:r>
            <a:rPr lang="en-GB" sz="1800" b="1" dirty="0"/>
            <a:t>Age: </a:t>
          </a:r>
          <a:r>
            <a:rPr lang="en-GB" sz="1800" dirty="0"/>
            <a:t>The risk of developing pancreatic cancer increases with age, with more than 80% of cases being diagnosed between the ages of 60 and 80. In the United States, the average age at which pancreatic cancer is detected is typically around 65 to 67 years.</a:t>
          </a:r>
          <a:endParaRPr lang="en-US" sz="1800" dirty="0"/>
        </a:p>
      </dgm:t>
    </dgm:pt>
    <dgm:pt modelId="{1F9C4CA9-E68B-4F5A-994C-99CA6C35DC03}" type="parTrans" cxnId="{E2589315-BEAE-4333-B4DF-15566B392EC3}">
      <dgm:prSet/>
      <dgm:spPr/>
      <dgm:t>
        <a:bodyPr/>
        <a:lstStyle/>
        <a:p>
          <a:endParaRPr lang="en-US"/>
        </a:p>
      </dgm:t>
    </dgm:pt>
    <dgm:pt modelId="{941B5F98-D088-4763-8936-3E643947CC55}" type="sibTrans" cxnId="{E2589315-BEAE-4333-B4DF-15566B392EC3}">
      <dgm:prSet/>
      <dgm:spPr/>
      <dgm:t>
        <a:bodyPr/>
        <a:lstStyle/>
        <a:p>
          <a:pPr>
            <a:lnSpc>
              <a:spcPct val="100000"/>
            </a:lnSpc>
          </a:pPr>
          <a:endParaRPr lang="en-US"/>
        </a:p>
      </dgm:t>
    </dgm:pt>
    <dgm:pt modelId="{B44AF396-9EEF-45C9-9600-B63D9357D7CE}">
      <dgm:prSet custT="1"/>
      <dgm:spPr/>
      <dgm:t>
        <a:bodyPr/>
        <a:lstStyle/>
        <a:p>
          <a:pPr>
            <a:lnSpc>
              <a:spcPct val="100000"/>
            </a:lnSpc>
          </a:pPr>
          <a:r>
            <a:rPr lang="en-GB" sz="1800" b="1" dirty="0"/>
            <a:t>Gender: </a:t>
          </a:r>
          <a:r>
            <a:rPr lang="en-GB" sz="1800" dirty="0"/>
            <a:t>In 2022, the United States witnessed 25,970 male fatalities and 23,860 female deaths attributed to pancreatic cancer. Additionally, there were 32,970 newly diagnosed cases among males and 29,240 among females. Globally, men have a higher likelihood of developing pancreatic cancer and experiencing fatal outcomes compared to women.</a:t>
          </a:r>
          <a:endParaRPr lang="en-US" sz="1800" dirty="0"/>
        </a:p>
      </dgm:t>
    </dgm:pt>
    <dgm:pt modelId="{19C1DB55-3F19-4F5C-BA5C-4EC787EE2A8C}" type="parTrans" cxnId="{D1BE4CB0-BD48-4467-B8A6-64A3807A5278}">
      <dgm:prSet/>
      <dgm:spPr/>
      <dgm:t>
        <a:bodyPr/>
        <a:lstStyle/>
        <a:p>
          <a:endParaRPr lang="en-US"/>
        </a:p>
      </dgm:t>
    </dgm:pt>
    <dgm:pt modelId="{0600EAD5-D4FB-46F8-9CEF-8C13B963F512}" type="sibTrans" cxnId="{D1BE4CB0-BD48-4467-B8A6-64A3807A5278}">
      <dgm:prSet/>
      <dgm:spPr/>
      <dgm:t>
        <a:bodyPr/>
        <a:lstStyle/>
        <a:p>
          <a:pPr>
            <a:lnSpc>
              <a:spcPct val="100000"/>
            </a:lnSpc>
          </a:pPr>
          <a:endParaRPr lang="en-US"/>
        </a:p>
      </dgm:t>
    </dgm:pt>
    <dgm:pt modelId="{04428351-F264-423E-A9C8-4EF245E06031}">
      <dgm:prSet custT="1"/>
      <dgm:spPr/>
      <dgm:t>
        <a:bodyPr/>
        <a:lstStyle/>
        <a:p>
          <a:pPr>
            <a:lnSpc>
              <a:spcPct val="100000"/>
            </a:lnSpc>
          </a:pPr>
          <a:r>
            <a:rPr lang="en-GB" sz="1800" b="1" dirty="0"/>
            <a:t>Ethnicity/Race: </a:t>
          </a:r>
          <a:r>
            <a:rPr lang="en-GB" sz="1800" b="0" i="0" dirty="0"/>
            <a:t>Pancreatic cancer exhibits racial disparities, with African Americans facing higher rates. Factors like smoking, alcoholism, obesity, high-calorie diets, type 2 diabetes, and lower socioeconomic status contribute to this disparity, emphasizing the need for targeted interventions</a:t>
          </a:r>
          <a:r>
            <a:rPr lang="en-GB" sz="1800" dirty="0"/>
            <a:t>.</a:t>
          </a:r>
          <a:endParaRPr lang="en-US" sz="1800" dirty="0"/>
        </a:p>
      </dgm:t>
    </dgm:pt>
    <dgm:pt modelId="{1AF6EC95-39CE-43B6-AF89-77297E1C9D9F}" type="parTrans" cxnId="{CDD7F617-E1E0-42DC-A3B7-9342EC9B4E53}">
      <dgm:prSet/>
      <dgm:spPr/>
      <dgm:t>
        <a:bodyPr/>
        <a:lstStyle/>
        <a:p>
          <a:endParaRPr lang="en-US"/>
        </a:p>
      </dgm:t>
    </dgm:pt>
    <dgm:pt modelId="{F4E412C3-68E3-4006-8F14-B27903AE30AE}" type="sibTrans" cxnId="{CDD7F617-E1E0-42DC-A3B7-9342EC9B4E53}">
      <dgm:prSet/>
      <dgm:spPr/>
      <dgm:t>
        <a:bodyPr/>
        <a:lstStyle/>
        <a:p>
          <a:pPr>
            <a:lnSpc>
              <a:spcPct val="100000"/>
            </a:lnSpc>
          </a:pPr>
          <a:endParaRPr lang="en-US"/>
        </a:p>
      </dgm:t>
    </dgm:pt>
    <dgm:pt modelId="{2474F43F-650F-4991-AEF8-4EBFCBDE55EB}">
      <dgm:prSet custT="1"/>
      <dgm:spPr/>
      <dgm:t>
        <a:bodyPr/>
        <a:lstStyle/>
        <a:p>
          <a:pPr>
            <a:lnSpc>
              <a:spcPct val="100000"/>
            </a:lnSpc>
          </a:pPr>
          <a:r>
            <a:rPr lang="en-GB" sz="1800" b="1" dirty="0"/>
            <a:t>Family History: </a:t>
          </a:r>
          <a:r>
            <a:rPr lang="en-GB" sz="1800" dirty="0"/>
            <a:t>A family history of pancreatic cancer, especially in a close relative, is associated with an increased risk of developing the disease. About 5% to 10% of individuals diagnosed with pancreatic cancer report having first-degree relatives with a history of the disease.</a:t>
          </a:r>
          <a:endParaRPr lang="en-US" sz="1800" dirty="0"/>
        </a:p>
      </dgm:t>
    </dgm:pt>
    <dgm:pt modelId="{CEC412DD-435D-469B-B407-08BD732FBF70}" type="parTrans" cxnId="{778976B7-818D-463A-8D88-6728F7C5C74B}">
      <dgm:prSet/>
      <dgm:spPr/>
      <dgm:t>
        <a:bodyPr/>
        <a:lstStyle/>
        <a:p>
          <a:endParaRPr lang="en-US"/>
        </a:p>
      </dgm:t>
    </dgm:pt>
    <dgm:pt modelId="{3FA68EE0-B01E-4FFA-9C88-DEBD417B5D40}" type="sibTrans" cxnId="{778976B7-818D-463A-8D88-6728F7C5C74B}">
      <dgm:prSet/>
      <dgm:spPr/>
      <dgm:t>
        <a:bodyPr/>
        <a:lstStyle/>
        <a:p>
          <a:endParaRPr lang="en-US"/>
        </a:p>
      </dgm:t>
    </dgm:pt>
    <dgm:pt modelId="{0F39FF83-1595-4743-A6BB-00F1A172CE69}" type="pres">
      <dgm:prSet presAssocID="{B281157B-C97B-482F-9B03-488B482CEB34}" presName="root" presStyleCnt="0">
        <dgm:presLayoutVars>
          <dgm:dir/>
          <dgm:resizeHandles val="exact"/>
        </dgm:presLayoutVars>
      </dgm:prSet>
      <dgm:spPr/>
    </dgm:pt>
    <dgm:pt modelId="{565B3729-E16C-4AAD-B534-53DA51D67D08}" type="pres">
      <dgm:prSet presAssocID="{767628CB-A021-4221-9AA0-97E6CEEAD30C}" presName="compNode" presStyleCnt="0"/>
      <dgm:spPr/>
    </dgm:pt>
    <dgm:pt modelId="{F14414D0-8412-4C6B-B9AF-B7FE4B689873}" type="pres">
      <dgm:prSet presAssocID="{767628CB-A021-4221-9AA0-97E6CEEAD30C}" presName="bgRect" presStyleLbl="bgShp" presStyleIdx="0" presStyleCnt="4"/>
      <dgm:spPr/>
    </dgm:pt>
    <dgm:pt modelId="{1A1D58FC-4EB8-4ADF-AC9B-E102E0A836C3}" type="pres">
      <dgm:prSet presAssocID="{767628CB-A021-4221-9AA0-97E6CEEAD30C}" presName="iconRect" presStyleLbl="node1" presStyleIdx="0" presStyleCnt="4"/>
      <dgm:spPr>
        <a:blipFill>
          <a:blip xmlns:r="http://schemas.openxmlformats.org/officeDocument/2006/relationships" r:embed="rId1">
            <a:duotone>
              <a:prstClr val="black"/>
              <a:schemeClr val="accent1">
                <a:tint val="45000"/>
                <a:satMod val="400000"/>
              </a:schemeClr>
            </a:duotone>
            <a:extLst>
              <a:ext uri="{837473B0-CC2E-450A-ABE3-18F120FF3D39}">
                <a1611:picAttrSrcUrl xmlns:a1611="http://schemas.microsoft.com/office/drawing/2016/11/main" r:id="rId2"/>
              </a:ext>
            </a:extLst>
          </a:blip>
          <a:srcRect/>
          <a:stretch>
            <a:fillRect t="-3000" b="-3000"/>
          </a:stretch>
        </a:blipFill>
      </dgm:spPr>
    </dgm:pt>
    <dgm:pt modelId="{D89AF899-D348-4E3F-8B23-ADB8E6208271}" type="pres">
      <dgm:prSet presAssocID="{767628CB-A021-4221-9AA0-97E6CEEAD30C}" presName="spaceRect" presStyleCnt="0"/>
      <dgm:spPr/>
    </dgm:pt>
    <dgm:pt modelId="{CFAAC385-00E0-4C43-BEDA-925637DC1FEC}" type="pres">
      <dgm:prSet presAssocID="{767628CB-A021-4221-9AA0-97E6CEEAD30C}" presName="parTx" presStyleLbl="revTx" presStyleIdx="0" presStyleCnt="4">
        <dgm:presLayoutVars>
          <dgm:chMax val="0"/>
          <dgm:chPref val="0"/>
        </dgm:presLayoutVars>
      </dgm:prSet>
      <dgm:spPr/>
    </dgm:pt>
    <dgm:pt modelId="{13B62A62-AE64-4FAD-AF33-73B090128922}" type="pres">
      <dgm:prSet presAssocID="{941B5F98-D088-4763-8936-3E643947CC55}" presName="sibTrans" presStyleCnt="0"/>
      <dgm:spPr/>
    </dgm:pt>
    <dgm:pt modelId="{8024F4AA-76C6-4090-94E4-351B072F6740}" type="pres">
      <dgm:prSet presAssocID="{B44AF396-9EEF-45C9-9600-B63D9357D7CE}" presName="compNode" presStyleCnt="0"/>
      <dgm:spPr/>
    </dgm:pt>
    <dgm:pt modelId="{FC182FE1-6909-4F9E-92CF-E42C178DF19F}" type="pres">
      <dgm:prSet presAssocID="{B44AF396-9EEF-45C9-9600-B63D9357D7CE}" presName="bgRect" presStyleLbl="bgShp" presStyleIdx="1" presStyleCnt="4" custLinFactNeighborX="-767" custLinFactNeighborY="-9634"/>
      <dgm:spPr/>
    </dgm:pt>
    <dgm:pt modelId="{764507D8-C7DF-4A68-AE22-0E9CB565186B}" type="pres">
      <dgm:prSet presAssocID="{B44AF396-9EEF-45C9-9600-B63D9357D7CE}" presName="iconRect" presStyleLbl="node1" presStyleIdx="1" presStyleCnt="4"/>
      <dgm:spPr>
        <a:blipFill>
          <a:blip xmlns:r="http://schemas.openxmlformats.org/officeDocument/2006/relationships" r:embed="rId3">
            <a:duotone>
              <a:schemeClr val="accent1">
                <a:shade val="45000"/>
                <a:satMod val="135000"/>
              </a:schemeClr>
              <a:prstClr val="white"/>
            </a:duotone>
            <a:alphaModFix amt="50000"/>
            <a:extLst>
              <a:ext uri="{837473B0-CC2E-450A-ABE3-18F120FF3D39}">
                <a1611:picAttrSrcUrl xmlns:a1611="http://schemas.microsoft.com/office/drawing/2016/11/main" r:id="rId4"/>
              </a:ext>
            </a:extLst>
          </a:blip>
          <a:srcRect/>
          <a:stretch>
            <a:fillRect l="-17000" r="-17000"/>
          </a:stretch>
        </a:blipFill>
      </dgm:spPr>
    </dgm:pt>
    <dgm:pt modelId="{837C9395-B7EF-4194-9736-55F6B673B221}" type="pres">
      <dgm:prSet presAssocID="{B44AF396-9EEF-45C9-9600-B63D9357D7CE}" presName="spaceRect" presStyleCnt="0"/>
      <dgm:spPr/>
    </dgm:pt>
    <dgm:pt modelId="{D8A8665C-D8FB-49FD-B329-DDCBE22BAB3E}" type="pres">
      <dgm:prSet presAssocID="{B44AF396-9EEF-45C9-9600-B63D9357D7CE}" presName="parTx" presStyleLbl="revTx" presStyleIdx="1" presStyleCnt="4" custScaleY="91430">
        <dgm:presLayoutVars>
          <dgm:chMax val="0"/>
          <dgm:chPref val="0"/>
        </dgm:presLayoutVars>
      </dgm:prSet>
      <dgm:spPr/>
    </dgm:pt>
    <dgm:pt modelId="{C1AE772E-9DF6-47FF-B35D-B31EC98AEF33}" type="pres">
      <dgm:prSet presAssocID="{0600EAD5-D4FB-46F8-9CEF-8C13B963F512}" presName="sibTrans" presStyleCnt="0"/>
      <dgm:spPr/>
    </dgm:pt>
    <dgm:pt modelId="{20F37E3E-461C-4279-A547-DBA822A912B7}" type="pres">
      <dgm:prSet presAssocID="{04428351-F264-423E-A9C8-4EF245E06031}" presName="compNode" presStyleCnt="0"/>
      <dgm:spPr/>
    </dgm:pt>
    <dgm:pt modelId="{A91E6372-ACDB-47B1-A8B6-0C75539B3EFE}" type="pres">
      <dgm:prSet presAssocID="{04428351-F264-423E-A9C8-4EF245E06031}" presName="bgRect" presStyleLbl="bgShp" presStyleIdx="2" presStyleCnt="4"/>
      <dgm:spPr/>
    </dgm:pt>
    <dgm:pt modelId="{23D04BBB-91A6-4799-B6A2-F2F4C5A9153B}" type="pres">
      <dgm:prSet presAssocID="{04428351-F264-423E-A9C8-4EF245E0603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a:ext>
      </dgm:extLst>
    </dgm:pt>
    <dgm:pt modelId="{ACDDD9E3-8EC2-45C2-9928-E486E6616E7C}" type="pres">
      <dgm:prSet presAssocID="{04428351-F264-423E-A9C8-4EF245E06031}" presName="spaceRect" presStyleCnt="0"/>
      <dgm:spPr/>
    </dgm:pt>
    <dgm:pt modelId="{9EE05C0C-A3B1-4016-B15B-20D32AC8E2A3}" type="pres">
      <dgm:prSet presAssocID="{04428351-F264-423E-A9C8-4EF245E06031}" presName="parTx" presStyleLbl="revTx" presStyleIdx="2" presStyleCnt="4" custScaleY="129579">
        <dgm:presLayoutVars>
          <dgm:chMax val="0"/>
          <dgm:chPref val="0"/>
        </dgm:presLayoutVars>
      </dgm:prSet>
      <dgm:spPr/>
    </dgm:pt>
    <dgm:pt modelId="{1853FED0-672C-4ABD-8D24-79FBA81956BC}" type="pres">
      <dgm:prSet presAssocID="{F4E412C3-68E3-4006-8F14-B27903AE30AE}" presName="sibTrans" presStyleCnt="0"/>
      <dgm:spPr/>
    </dgm:pt>
    <dgm:pt modelId="{7784CFE4-11B7-496E-A43F-8848ACCA4108}" type="pres">
      <dgm:prSet presAssocID="{2474F43F-650F-4991-AEF8-4EBFCBDE55EB}" presName="compNode" presStyleCnt="0"/>
      <dgm:spPr/>
    </dgm:pt>
    <dgm:pt modelId="{FFD4BC3D-282B-4F4B-B76D-2B879BD6A2F2}" type="pres">
      <dgm:prSet presAssocID="{2474F43F-650F-4991-AEF8-4EBFCBDE55EB}" presName="bgRect" presStyleLbl="bgShp" presStyleIdx="3" presStyleCnt="4"/>
      <dgm:spPr/>
    </dgm:pt>
    <dgm:pt modelId="{51DAD8AF-FF7B-427E-AFA0-4F5A2A564C37}" type="pres">
      <dgm:prSet presAssocID="{2474F43F-650F-4991-AEF8-4EBFCBDE55EB}" presName="iconRect" presStyleLbl="node1" presStyleIdx="3" presStyleCnt="4"/>
      <dgm:spPr>
        <a:blipFill>
          <a:blip xmlns:r="http://schemas.openxmlformats.org/officeDocument/2006/relationships" r:embed="rId7">
            <a:duotone>
              <a:schemeClr val="accent1">
                <a:shade val="45000"/>
                <a:satMod val="135000"/>
              </a:schemeClr>
              <a:prstClr val="white"/>
            </a:duotone>
            <a:extLst>
              <a:ext uri="{837473B0-CC2E-450A-ABE3-18F120FF3D39}">
                <a1611:picAttrSrcUrl xmlns:a1611="http://schemas.microsoft.com/office/drawing/2016/11/main" r:id="rId8"/>
              </a:ext>
            </a:extLst>
          </a:blip>
          <a:srcRect/>
          <a:stretch>
            <a:fillRect/>
          </a:stretch>
        </a:blipFill>
      </dgm:spPr>
    </dgm:pt>
    <dgm:pt modelId="{3C3379FF-9498-4A7F-982D-E6C689533D0A}" type="pres">
      <dgm:prSet presAssocID="{2474F43F-650F-4991-AEF8-4EBFCBDE55EB}" presName="spaceRect" presStyleCnt="0"/>
      <dgm:spPr/>
    </dgm:pt>
    <dgm:pt modelId="{B2447507-E4DA-40FE-89BC-C2AB950A89AF}" type="pres">
      <dgm:prSet presAssocID="{2474F43F-650F-4991-AEF8-4EBFCBDE55EB}" presName="parTx" presStyleLbl="revTx" presStyleIdx="3" presStyleCnt="4">
        <dgm:presLayoutVars>
          <dgm:chMax val="0"/>
          <dgm:chPref val="0"/>
        </dgm:presLayoutVars>
      </dgm:prSet>
      <dgm:spPr/>
    </dgm:pt>
  </dgm:ptLst>
  <dgm:cxnLst>
    <dgm:cxn modelId="{25331709-CC99-4566-B4E7-A715AC741C81}" type="presOf" srcId="{B281157B-C97B-482F-9B03-488B482CEB34}" destId="{0F39FF83-1595-4743-A6BB-00F1A172CE69}" srcOrd="0" destOrd="0" presId="urn:microsoft.com/office/officeart/2018/2/layout/IconVerticalSolidList"/>
    <dgm:cxn modelId="{E2589315-BEAE-4333-B4DF-15566B392EC3}" srcId="{B281157B-C97B-482F-9B03-488B482CEB34}" destId="{767628CB-A021-4221-9AA0-97E6CEEAD30C}" srcOrd="0" destOrd="0" parTransId="{1F9C4CA9-E68B-4F5A-994C-99CA6C35DC03}" sibTransId="{941B5F98-D088-4763-8936-3E643947CC55}"/>
    <dgm:cxn modelId="{CDD7F617-E1E0-42DC-A3B7-9342EC9B4E53}" srcId="{B281157B-C97B-482F-9B03-488B482CEB34}" destId="{04428351-F264-423E-A9C8-4EF245E06031}" srcOrd="2" destOrd="0" parTransId="{1AF6EC95-39CE-43B6-AF89-77297E1C9D9F}" sibTransId="{F4E412C3-68E3-4006-8F14-B27903AE30AE}"/>
    <dgm:cxn modelId="{B14F7C31-DB25-44B7-92C2-F8502CB1A55D}" type="presOf" srcId="{2474F43F-650F-4991-AEF8-4EBFCBDE55EB}" destId="{B2447507-E4DA-40FE-89BC-C2AB950A89AF}" srcOrd="0" destOrd="0" presId="urn:microsoft.com/office/officeart/2018/2/layout/IconVerticalSolidList"/>
    <dgm:cxn modelId="{AD4BD43D-95CC-4AC9-8388-A125D65C3453}" type="presOf" srcId="{B44AF396-9EEF-45C9-9600-B63D9357D7CE}" destId="{D8A8665C-D8FB-49FD-B329-DDCBE22BAB3E}" srcOrd="0" destOrd="0" presId="urn:microsoft.com/office/officeart/2018/2/layout/IconVerticalSolidList"/>
    <dgm:cxn modelId="{D1BE4CB0-BD48-4467-B8A6-64A3807A5278}" srcId="{B281157B-C97B-482F-9B03-488B482CEB34}" destId="{B44AF396-9EEF-45C9-9600-B63D9357D7CE}" srcOrd="1" destOrd="0" parTransId="{19C1DB55-3F19-4F5C-BA5C-4EC787EE2A8C}" sibTransId="{0600EAD5-D4FB-46F8-9CEF-8C13B963F512}"/>
    <dgm:cxn modelId="{778976B7-818D-463A-8D88-6728F7C5C74B}" srcId="{B281157B-C97B-482F-9B03-488B482CEB34}" destId="{2474F43F-650F-4991-AEF8-4EBFCBDE55EB}" srcOrd="3" destOrd="0" parTransId="{CEC412DD-435D-469B-B407-08BD732FBF70}" sibTransId="{3FA68EE0-B01E-4FFA-9C88-DEBD417B5D40}"/>
    <dgm:cxn modelId="{99272DC1-87DB-4FDC-B4E2-B385057E3CF0}" type="presOf" srcId="{04428351-F264-423E-A9C8-4EF245E06031}" destId="{9EE05C0C-A3B1-4016-B15B-20D32AC8E2A3}" srcOrd="0" destOrd="0" presId="urn:microsoft.com/office/officeart/2018/2/layout/IconVerticalSolidList"/>
    <dgm:cxn modelId="{48137BED-B844-445B-98FF-3892F1FDD5A1}" type="presOf" srcId="{767628CB-A021-4221-9AA0-97E6CEEAD30C}" destId="{CFAAC385-00E0-4C43-BEDA-925637DC1FEC}" srcOrd="0" destOrd="0" presId="urn:microsoft.com/office/officeart/2018/2/layout/IconVerticalSolidList"/>
    <dgm:cxn modelId="{5CE1FB1A-1496-4773-B042-15DECB617A1C}" type="presParOf" srcId="{0F39FF83-1595-4743-A6BB-00F1A172CE69}" destId="{565B3729-E16C-4AAD-B534-53DA51D67D08}" srcOrd="0" destOrd="0" presId="urn:microsoft.com/office/officeart/2018/2/layout/IconVerticalSolidList"/>
    <dgm:cxn modelId="{4D894B12-DD58-468D-814D-F9FEFDDCCB2A}" type="presParOf" srcId="{565B3729-E16C-4AAD-B534-53DA51D67D08}" destId="{F14414D0-8412-4C6B-B9AF-B7FE4B689873}" srcOrd="0" destOrd="0" presId="urn:microsoft.com/office/officeart/2018/2/layout/IconVerticalSolidList"/>
    <dgm:cxn modelId="{B5515A08-8078-4C0F-A7A1-067DF340810E}" type="presParOf" srcId="{565B3729-E16C-4AAD-B534-53DA51D67D08}" destId="{1A1D58FC-4EB8-4ADF-AC9B-E102E0A836C3}" srcOrd="1" destOrd="0" presId="urn:microsoft.com/office/officeart/2018/2/layout/IconVerticalSolidList"/>
    <dgm:cxn modelId="{FA36F631-8C4A-430B-A89A-91A4E030DD2B}" type="presParOf" srcId="{565B3729-E16C-4AAD-B534-53DA51D67D08}" destId="{D89AF899-D348-4E3F-8B23-ADB8E6208271}" srcOrd="2" destOrd="0" presId="urn:microsoft.com/office/officeart/2018/2/layout/IconVerticalSolidList"/>
    <dgm:cxn modelId="{6F014D63-4945-4448-9859-7CC5B81DB41C}" type="presParOf" srcId="{565B3729-E16C-4AAD-B534-53DA51D67D08}" destId="{CFAAC385-00E0-4C43-BEDA-925637DC1FEC}" srcOrd="3" destOrd="0" presId="urn:microsoft.com/office/officeart/2018/2/layout/IconVerticalSolidList"/>
    <dgm:cxn modelId="{87DE7D45-931E-4350-BCE3-0B701A67EB20}" type="presParOf" srcId="{0F39FF83-1595-4743-A6BB-00F1A172CE69}" destId="{13B62A62-AE64-4FAD-AF33-73B090128922}" srcOrd="1" destOrd="0" presId="urn:microsoft.com/office/officeart/2018/2/layout/IconVerticalSolidList"/>
    <dgm:cxn modelId="{6D181B6C-13BE-44A9-AEE4-825A429F18DC}" type="presParOf" srcId="{0F39FF83-1595-4743-A6BB-00F1A172CE69}" destId="{8024F4AA-76C6-4090-94E4-351B072F6740}" srcOrd="2" destOrd="0" presId="urn:microsoft.com/office/officeart/2018/2/layout/IconVerticalSolidList"/>
    <dgm:cxn modelId="{42F37A9A-F55C-4597-B67B-DEA94EA86B4A}" type="presParOf" srcId="{8024F4AA-76C6-4090-94E4-351B072F6740}" destId="{FC182FE1-6909-4F9E-92CF-E42C178DF19F}" srcOrd="0" destOrd="0" presId="urn:microsoft.com/office/officeart/2018/2/layout/IconVerticalSolidList"/>
    <dgm:cxn modelId="{5A357011-CF08-4EAB-AD7E-068E6E2F704A}" type="presParOf" srcId="{8024F4AA-76C6-4090-94E4-351B072F6740}" destId="{764507D8-C7DF-4A68-AE22-0E9CB565186B}" srcOrd="1" destOrd="0" presId="urn:microsoft.com/office/officeart/2018/2/layout/IconVerticalSolidList"/>
    <dgm:cxn modelId="{FB3E06FD-B43D-49D3-9299-D7229B61420E}" type="presParOf" srcId="{8024F4AA-76C6-4090-94E4-351B072F6740}" destId="{837C9395-B7EF-4194-9736-55F6B673B221}" srcOrd="2" destOrd="0" presId="urn:microsoft.com/office/officeart/2018/2/layout/IconVerticalSolidList"/>
    <dgm:cxn modelId="{E55FA35E-3F22-4269-AF53-D3E842A7D8D7}" type="presParOf" srcId="{8024F4AA-76C6-4090-94E4-351B072F6740}" destId="{D8A8665C-D8FB-49FD-B329-DDCBE22BAB3E}" srcOrd="3" destOrd="0" presId="urn:microsoft.com/office/officeart/2018/2/layout/IconVerticalSolidList"/>
    <dgm:cxn modelId="{2F0766E2-9587-4143-8659-BCD2181EF292}" type="presParOf" srcId="{0F39FF83-1595-4743-A6BB-00F1A172CE69}" destId="{C1AE772E-9DF6-47FF-B35D-B31EC98AEF33}" srcOrd="3" destOrd="0" presId="urn:microsoft.com/office/officeart/2018/2/layout/IconVerticalSolidList"/>
    <dgm:cxn modelId="{146E9BF6-7246-429F-A1D3-CEA58AD84802}" type="presParOf" srcId="{0F39FF83-1595-4743-A6BB-00F1A172CE69}" destId="{20F37E3E-461C-4279-A547-DBA822A912B7}" srcOrd="4" destOrd="0" presId="urn:microsoft.com/office/officeart/2018/2/layout/IconVerticalSolidList"/>
    <dgm:cxn modelId="{9579FDDC-2859-4A12-BA11-76BDFA5A6F09}" type="presParOf" srcId="{20F37E3E-461C-4279-A547-DBA822A912B7}" destId="{A91E6372-ACDB-47B1-A8B6-0C75539B3EFE}" srcOrd="0" destOrd="0" presId="urn:microsoft.com/office/officeart/2018/2/layout/IconVerticalSolidList"/>
    <dgm:cxn modelId="{DEA05943-6C9F-4F55-AC93-5F870C9020BC}" type="presParOf" srcId="{20F37E3E-461C-4279-A547-DBA822A912B7}" destId="{23D04BBB-91A6-4799-B6A2-F2F4C5A9153B}" srcOrd="1" destOrd="0" presId="urn:microsoft.com/office/officeart/2018/2/layout/IconVerticalSolidList"/>
    <dgm:cxn modelId="{B208F1A1-B1BE-4306-A2F2-D4B3A37DB3AD}" type="presParOf" srcId="{20F37E3E-461C-4279-A547-DBA822A912B7}" destId="{ACDDD9E3-8EC2-45C2-9928-E486E6616E7C}" srcOrd="2" destOrd="0" presId="urn:microsoft.com/office/officeart/2018/2/layout/IconVerticalSolidList"/>
    <dgm:cxn modelId="{12CE2C4C-A36A-4B55-A1C0-44622CE48A1A}" type="presParOf" srcId="{20F37E3E-461C-4279-A547-DBA822A912B7}" destId="{9EE05C0C-A3B1-4016-B15B-20D32AC8E2A3}" srcOrd="3" destOrd="0" presId="urn:microsoft.com/office/officeart/2018/2/layout/IconVerticalSolidList"/>
    <dgm:cxn modelId="{762449AE-2ED3-435F-BE05-ABD3FCCECB1D}" type="presParOf" srcId="{0F39FF83-1595-4743-A6BB-00F1A172CE69}" destId="{1853FED0-672C-4ABD-8D24-79FBA81956BC}" srcOrd="5" destOrd="0" presId="urn:microsoft.com/office/officeart/2018/2/layout/IconVerticalSolidList"/>
    <dgm:cxn modelId="{39DC6468-9CCA-4E8C-9631-58BB7F9105B3}" type="presParOf" srcId="{0F39FF83-1595-4743-A6BB-00F1A172CE69}" destId="{7784CFE4-11B7-496E-A43F-8848ACCA4108}" srcOrd="6" destOrd="0" presId="urn:microsoft.com/office/officeart/2018/2/layout/IconVerticalSolidList"/>
    <dgm:cxn modelId="{A171D75E-CAA3-453D-8D6F-2D1FD3045CEB}" type="presParOf" srcId="{7784CFE4-11B7-496E-A43F-8848ACCA4108}" destId="{FFD4BC3D-282B-4F4B-B76D-2B879BD6A2F2}" srcOrd="0" destOrd="0" presId="urn:microsoft.com/office/officeart/2018/2/layout/IconVerticalSolidList"/>
    <dgm:cxn modelId="{8DF6675C-825A-47D2-B058-AE95A9FB6EFA}" type="presParOf" srcId="{7784CFE4-11B7-496E-A43F-8848ACCA4108}" destId="{51DAD8AF-FF7B-427E-AFA0-4F5A2A564C37}" srcOrd="1" destOrd="0" presId="urn:microsoft.com/office/officeart/2018/2/layout/IconVerticalSolidList"/>
    <dgm:cxn modelId="{816872F6-BCA4-476E-933E-02965DE489CC}" type="presParOf" srcId="{7784CFE4-11B7-496E-A43F-8848ACCA4108}" destId="{3C3379FF-9498-4A7F-982D-E6C689533D0A}" srcOrd="2" destOrd="0" presId="urn:microsoft.com/office/officeart/2018/2/layout/IconVerticalSolidList"/>
    <dgm:cxn modelId="{62F262AD-DDE6-4D60-A4CC-EFA296B1E912}" type="presParOf" srcId="{7784CFE4-11B7-496E-A43F-8848ACCA4108}" destId="{B2447507-E4DA-40FE-89BC-C2AB950A89A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863391-1EF5-48FE-B8D4-E22261B849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5CA112-68EC-4642-B17B-B8D8315396AC}">
      <dgm:prSet custT="1"/>
      <dgm:spPr/>
      <dgm:t>
        <a:bodyPr/>
        <a:lstStyle/>
        <a:p>
          <a:pPr>
            <a:lnSpc>
              <a:spcPct val="100000"/>
            </a:lnSpc>
          </a:pPr>
          <a:r>
            <a:rPr lang="en-US" sz="1800" dirty="0"/>
            <a:t>Causal models are used in support of system dynamics in a complex system.</a:t>
          </a:r>
        </a:p>
      </dgm:t>
    </dgm:pt>
    <dgm:pt modelId="{44F56D59-35AA-4445-A6AA-3FF2C3A0B136}" type="parTrans" cxnId="{9AFB5063-98E3-4C88-B1B8-79F403943DEC}">
      <dgm:prSet/>
      <dgm:spPr/>
      <dgm:t>
        <a:bodyPr/>
        <a:lstStyle/>
        <a:p>
          <a:endParaRPr lang="en-US" sz="1800"/>
        </a:p>
      </dgm:t>
    </dgm:pt>
    <dgm:pt modelId="{A3A2800D-16F5-4000-877A-8F58AFCBFB5B}" type="sibTrans" cxnId="{9AFB5063-98E3-4C88-B1B8-79F403943DEC}">
      <dgm:prSet/>
      <dgm:spPr/>
      <dgm:t>
        <a:bodyPr/>
        <a:lstStyle/>
        <a:p>
          <a:endParaRPr lang="en-US" sz="1800"/>
        </a:p>
      </dgm:t>
    </dgm:pt>
    <dgm:pt modelId="{5F4BAA86-237D-40CB-8B0D-9CAB1E6B61D4}">
      <dgm:prSet custT="1"/>
      <dgm:spPr/>
      <dgm:t>
        <a:bodyPr/>
        <a:lstStyle/>
        <a:p>
          <a:pPr>
            <a:lnSpc>
              <a:spcPct val="100000"/>
            </a:lnSpc>
          </a:pPr>
          <a:r>
            <a:rPr lang="en-US" sz="1800" dirty="0"/>
            <a:t>Causal models can graphically illustrate factors and their relationships in a system as causal links. </a:t>
          </a:r>
        </a:p>
      </dgm:t>
    </dgm:pt>
    <dgm:pt modelId="{8A730590-5C6A-4819-A32D-2167DA7B60F3}" type="parTrans" cxnId="{68D487FC-1797-41CC-99CD-4E24DB1292ED}">
      <dgm:prSet/>
      <dgm:spPr/>
      <dgm:t>
        <a:bodyPr/>
        <a:lstStyle/>
        <a:p>
          <a:endParaRPr lang="en-US" sz="1800"/>
        </a:p>
      </dgm:t>
    </dgm:pt>
    <dgm:pt modelId="{266762FD-C518-41D5-A6B7-A5C90576DADF}" type="sibTrans" cxnId="{68D487FC-1797-41CC-99CD-4E24DB1292ED}">
      <dgm:prSet/>
      <dgm:spPr/>
      <dgm:t>
        <a:bodyPr/>
        <a:lstStyle/>
        <a:p>
          <a:endParaRPr lang="en-US" sz="1800"/>
        </a:p>
      </dgm:t>
    </dgm:pt>
    <dgm:pt modelId="{CE3828F1-6500-430C-BCD1-E04A73F74B3B}">
      <dgm:prSet custT="1"/>
      <dgm:spPr/>
      <dgm:t>
        <a:bodyPr/>
        <a:lstStyle/>
        <a:p>
          <a:pPr>
            <a:lnSpc>
              <a:spcPct val="100000"/>
            </a:lnSpc>
          </a:pPr>
          <a:r>
            <a:rPr lang="en-US" sz="1800"/>
            <a:t>Risk factors in the PDAC development create a complex environment with the various interrelations between these factors.</a:t>
          </a:r>
        </a:p>
      </dgm:t>
    </dgm:pt>
    <dgm:pt modelId="{9D8DB5DB-104C-44C0-B4D7-F48EA5C4C0E8}" type="parTrans" cxnId="{6495A557-A878-4FED-9FB5-89CDD3E857A0}">
      <dgm:prSet/>
      <dgm:spPr/>
      <dgm:t>
        <a:bodyPr/>
        <a:lstStyle/>
        <a:p>
          <a:endParaRPr lang="en-US" sz="1800"/>
        </a:p>
      </dgm:t>
    </dgm:pt>
    <dgm:pt modelId="{EB5C2E7D-563C-45A9-B7BE-13E16BA9CFDC}" type="sibTrans" cxnId="{6495A557-A878-4FED-9FB5-89CDD3E857A0}">
      <dgm:prSet/>
      <dgm:spPr/>
      <dgm:t>
        <a:bodyPr/>
        <a:lstStyle/>
        <a:p>
          <a:endParaRPr lang="en-US" sz="1800"/>
        </a:p>
      </dgm:t>
    </dgm:pt>
    <dgm:pt modelId="{411D86D6-C751-4337-A71B-165688E024CB}">
      <dgm:prSet custT="1"/>
      <dgm:spPr/>
      <dgm:t>
        <a:bodyPr/>
        <a:lstStyle/>
        <a:p>
          <a:pPr>
            <a:lnSpc>
              <a:spcPct val="100000"/>
            </a:lnSpc>
          </a:pPr>
          <a:r>
            <a:rPr lang="en-US" sz="1800" dirty="0"/>
            <a:t>They have accompanying signs on these links that indicate an increasing (+) or decreasing (-) relationship.</a:t>
          </a:r>
        </a:p>
      </dgm:t>
    </dgm:pt>
    <dgm:pt modelId="{77FBAB0D-ED8A-4C3F-AF29-FD7255AD8388}" type="parTrans" cxnId="{C50026F4-EC79-457D-B7F9-8890562313D0}">
      <dgm:prSet/>
      <dgm:spPr/>
      <dgm:t>
        <a:bodyPr/>
        <a:lstStyle/>
        <a:p>
          <a:endParaRPr lang="en-US" sz="1800"/>
        </a:p>
      </dgm:t>
    </dgm:pt>
    <dgm:pt modelId="{154A014C-7005-4BC1-9FA7-E003935BA8C8}" type="sibTrans" cxnId="{C50026F4-EC79-457D-B7F9-8890562313D0}">
      <dgm:prSet/>
      <dgm:spPr/>
      <dgm:t>
        <a:bodyPr/>
        <a:lstStyle/>
        <a:p>
          <a:endParaRPr lang="en-US" sz="1800"/>
        </a:p>
      </dgm:t>
    </dgm:pt>
    <dgm:pt modelId="{A242033B-AAB8-4927-83D8-C67BEA1B26A1}" type="pres">
      <dgm:prSet presAssocID="{0C863391-1EF5-48FE-B8D4-E22261B84959}" presName="root" presStyleCnt="0">
        <dgm:presLayoutVars>
          <dgm:dir/>
          <dgm:resizeHandles val="exact"/>
        </dgm:presLayoutVars>
      </dgm:prSet>
      <dgm:spPr/>
    </dgm:pt>
    <dgm:pt modelId="{6072073E-2408-448A-B26F-5070BE119D3D}" type="pres">
      <dgm:prSet presAssocID="{B05CA112-68EC-4642-B17B-B8D8315396AC}" presName="compNode" presStyleCnt="0"/>
      <dgm:spPr/>
    </dgm:pt>
    <dgm:pt modelId="{C3D9A39C-A40F-409D-83E9-D8F1B5C45488}" type="pres">
      <dgm:prSet presAssocID="{B05CA112-68EC-4642-B17B-B8D8315396AC}" presName="bgRect" presStyleLbl="bgShp" presStyleIdx="0" presStyleCnt="4"/>
      <dgm:spPr/>
    </dgm:pt>
    <dgm:pt modelId="{3A68C2C6-B852-4A2E-98D1-BAABFF701B4B}" type="pres">
      <dgm:prSet presAssocID="{B05CA112-68EC-4642-B17B-B8D8315396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Diagram"/>
        </a:ext>
      </dgm:extLst>
    </dgm:pt>
    <dgm:pt modelId="{014BBD2F-8B27-4205-A5B0-F8971CF37582}" type="pres">
      <dgm:prSet presAssocID="{B05CA112-68EC-4642-B17B-B8D8315396AC}" presName="spaceRect" presStyleCnt="0"/>
      <dgm:spPr/>
    </dgm:pt>
    <dgm:pt modelId="{810F710B-3919-45E2-9428-BDE3DE76EF56}" type="pres">
      <dgm:prSet presAssocID="{B05CA112-68EC-4642-B17B-B8D8315396AC}" presName="parTx" presStyleLbl="revTx" presStyleIdx="0" presStyleCnt="4">
        <dgm:presLayoutVars>
          <dgm:chMax val="0"/>
          <dgm:chPref val="0"/>
        </dgm:presLayoutVars>
      </dgm:prSet>
      <dgm:spPr/>
    </dgm:pt>
    <dgm:pt modelId="{FDEE1BD8-FE6B-47B6-9F5F-4EF1311CB774}" type="pres">
      <dgm:prSet presAssocID="{A3A2800D-16F5-4000-877A-8F58AFCBFB5B}" presName="sibTrans" presStyleCnt="0"/>
      <dgm:spPr/>
    </dgm:pt>
    <dgm:pt modelId="{ED412BCF-0D17-4348-AF8E-51FA7087CFF1}" type="pres">
      <dgm:prSet presAssocID="{5F4BAA86-237D-40CB-8B0D-9CAB1E6B61D4}" presName="compNode" presStyleCnt="0"/>
      <dgm:spPr/>
    </dgm:pt>
    <dgm:pt modelId="{E6C16E32-49D6-445E-A393-269A86BB6599}" type="pres">
      <dgm:prSet presAssocID="{5F4BAA86-237D-40CB-8B0D-9CAB1E6B61D4}" presName="bgRect" presStyleLbl="bgShp" presStyleIdx="1" presStyleCnt="4"/>
      <dgm:spPr/>
    </dgm:pt>
    <dgm:pt modelId="{DD3888D1-1500-429F-A1ED-A2B23B73FB5E}" type="pres">
      <dgm:prSet presAssocID="{5F4BAA86-237D-40CB-8B0D-9CAB1E6B61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94DB2168-CFEC-4B52-813E-41E4428FF6E7}" type="pres">
      <dgm:prSet presAssocID="{5F4BAA86-237D-40CB-8B0D-9CAB1E6B61D4}" presName="spaceRect" presStyleCnt="0"/>
      <dgm:spPr/>
    </dgm:pt>
    <dgm:pt modelId="{931461E9-F0DF-4131-9E2A-3BB53E159186}" type="pres">
      <dgm:prSet presAssocID="{5F4BAA86-237D-40CB-8B0D-9CAB1E6B61D4}" presName="parTx" presStyleLbl="revTx" presStyleIdx="1" presStyleCnt="4">
        <dgm:presLayoutVars>
          <dgm:chMax val="0"/>
          <dgm:chPref val="0"/>
        </dgm:presLayoutVars>
      </dgm:prSet>
      <dgm:spPr/>
    </dgm:pt>
    <dgm:pt modelId="{EC04FE25-DE8C-410B-BA6D-5FBAC310634F}" type="pres">
      <dgm:prSet presAssocID="{266762FD-C518-41D5-A6B7-A5C90576DADF}" presName="sibTrans" presStyleCnt="0"/>
      <dgm:spPr/>
    </dgm:pt>
    <dgm:pt modelId="{96B6916B-0D42-497B-B034-526E0885A2D6}" type="pres">
      <dgm:prSet presAssocID="{CE3828F1-6500-430C-BCD1-E04A73F74B3B}" presName="compNode" presStyleCnt="0"/>
      <dgm:spPr/>
    </dgm:pt>
    <dgm:pt modelId="{2F0D65C4-F51D-4AE8-9903-1BE451748BF9}" type="pres">
      <dgm:prSet presAssocID="{CE3828F1-6500-430C-BCD1-E04A73F74B3B}" presName="bgRect" presStyleLbl="bgShp" presStyleIdx="2" presStyleCnt="4" custLinFactNeighborX="88"/>
      <dgm:spPr/>
    </dgm:pt>
    <dgm:pt modelId="{6E426855-EA58-4CDD-A22A-96B48FBECF03}" type="pres">
      <dgm:prSet presAssocID="{CE3828F1-6500-430C-BCD1-E04A73F74B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F2639690-9509-4192-A0D3-EA77DAF9AC46}" type="pres">
      <dgm:prSet presAssocID="{CE3828F1-6500-430C-BCD1-E04A73F74B3B}" presName="spaceRect" presStyleCnt="0"/>
      <dgm:spPr/>
    </dgm:pt>
    <dgm:pt modelId="{2073BA6C-3055-4B9A-B958-E0A0F1864130}" type="pres">
      <dgm:prSet presAssocID="{CE3828F1-6500-430C-BCD1-E04A73F74B3B}" presName="parTx" presStyleLbl="revTx" presStyleIdx="2" presStyleCnt="4">
        <dgm:presLayoutVars>
          <dgm:chMax val="0"/>
          <dgm:chPref val="0"/>
        </dgm:presLayoutVars>
      </dgm:prSet>
      <dgm:spPr/>
    </dgm:pt>
    <dgm:pt modelId="{09D88989-B42D-45A0-8452-8DC7BC453698}" type="pres">
      <dgm:prSet presAssocID="{EB5C2E7D-563C-45A9-B7BE-13E16BA9CFDC}" presName="sibTrans" presStyleCnt="0"/>
      <dgm:spPr/>
    </dgm:pt>
    <dgm:pt modelId="{0ED9283F-71F9-4846-BA64-8531043D599D}" type="pres">
      <dgm:prSet presAssocID="{411D86D6-C751-4337-A71B-165688E024CB}" presName="compNode" presStyleCnt="0"/>
      <dgm:spPr/>
    </dgm:pt>
    <dgm:pt modelId="{533BB006-EB91-456C-9DE1-19128702B25A}" type="pres">
      <dgm:prSet presAssocID="{411D86D6-C751-4337-A71B-165688E024CB}" presName="bgRect" presStyleLbl="bgShp" presStyleIdx="3" presStyleCnt="4"/>
      <dgm:spPr/>
    </dgm:pt>
    <dgm:pt modelId="{0F8845A5-0E96-4B3B-86EE-258F515DF877}" type="pres">
      <dgm:prSet presAssocID="{411D86D6-C751-4337-A71B-165688E024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nk"/>
        </a:ext>
      </dgm:extLst>
    </dgm:pt>
    <dgm:pt modelId="{1760713A-869A-45AE-A869-5E9B2FF266C2}" type="pres">
      <dgm:prSet presAssocID="{411D86D6-C751-4337-A71B-165688E024CB}" presName="spaceRect" presStyleCnt="0"/>
      <dgm:spPr/>
    </dgm:pt>
    <dgm:pt modelId="{F1719EFD-4358-4408-B2F5-1DA392AFF281}" type="pres">
      <dgm:prSet presAssocID="{411D86D6-C751-4337-A71B-165688E024CB}" presName="parTx" presStyleLbl="revTx" presStyleIdx="3" presStyleCnt="4">
        <dgm:presLayoutVars>
          <dgm:chMax val="0"/>
          <dgm:chPref val="0"/>
        </dgm:presLayoutVars>
      </dgm:prSet>
      <dgm:spPr/>
    </dgm:pt>
  </dgm:ptLst>
  <dgm:cxnLst>
    <dgm:cxn modelId="{EE0F3A10-D36A-4425-B642-B977A50B48EC}" type="presOf" srcId="{5F4BAA86-237D-40CB-8B0D-9CAB1E6B61D4}" destId="{931461E9-F0DF-4131-9E2A-3BB53E159186}" srcOrd="0" destOrd="0" presId="urn:microsoft.com/office/officeart/2018/2/layout/IconVerticalSolidList"/>
    <dgm:cxn modelId="{C4953F5C-8B40-4E6B-825B-66F33CAF682B}" type="presOf" srcId="{0C863391-1EF5-48FE-B8D4-E22261B84959}" destId="{A242033B-AAB8-4927-83D8-C67BEA1B26A1}" srcOrd="0" destOrd="0" presId="urn:microsoft.com/office/officeart/2018/2/layout/IconVerticalSolidList"/>
    <dgm:cxn modelId="{9AFB5063-98E3-4C88-B1B8-79F403943DEC}" srcId="{0C863391-1EF5-48FE-B8D4-E22261B84959}" destId="{B05CA112-68EC-4642-B17B-B8D8315396AC}" srcOrd="0" destOrd="0" parTransId="{44F56D59-35AA-4445-A6AA-3FF2C3A0B136}" sibTransId="{A3A2800D-16F5-4000-877A-8F58AFCBFB5B}"/>
    <dgm:cxn modelId="{A48B1152-BA95-435C-8B80-9F062A88526E}" type="presOf" srcId="{411D86D6-C751-4337-A71B-165688E024CB}" destId="{F1719EFD-4358-4408-B2F5-1DA392AFF281}" srcOrd="0" destOrd="0" presId="urn:microsoft.com/office/officeart/2018/2/layout/IconVerticalSolidList"/>
    <dgm:cxn modelId="{6495A557-A878-4FED-9FB5-89CDD3E857A0}" srcId="{0C863391-1EF5-48FE-B8D4-E22261B84959}" destId="{CE3828F1-6500-430C-BCD1-E04A73F74B3B}" srcOrd="2" destOrd="0" parTransId="{9D8DB5DB-104C-44C0-B4D7-F48EA5C4C0E8}" sibTransId="{EB5C2E7D-563C-45A9-B7BE-13E16BA9CFDC}"/>
    <dgm:cxn modelId="{D230BC9A-8302-4B36-9956-C15B5270428C}" type="presOf" srcId="{B05CA112-68EC-4642-B17B-B8D8315396AC}" destId="{810F710B-3919-45E2-9428-BDE3DE76EF56}" srcOrd="0" destOrd="0" presId="urn:microsoft.com/office/officeart/2018/2/layout/IconVerticalSolidList"/>
    <dgm:cxn modelId="{53FF1DC1-CAEF-4F21-955B-5E0B91CE37E7}" type="presOf" srcId="{CE3828F1-6500-430C-BCD1-E04A73F74B3B}" destId="{2073BA6C-3055-4B9A-B958-E0A0F1864130}" srcOrd="0" destOrd="0" presId="urn:microsoft.com/office/officeart/2018/2/layout/IconVerticalSolidList"/>
    <dgm:cxn modelId="{C50026F4-EC79-457D-B7F9-8890562313D0}" srcId="{0C863391-1EF5-48FE-B8D4-E22261B84959}" destId="{411D86D6-C751-4337-A71B-165688E024CB}" srcOrd="3" destOrd="0" parTransId="{77FBAB0D-ED8A-4C3F-AF29-FD7255AD8388}" sibTransId="{154A014C-7005-4BC1-9FA7-E003935BA8C8}"/>
    <dgm:cxn modelId="{68D487FC-1797-41CC-99CD-4E24DB1292ED}" srcId="{0C863391-1EF5-48FE-B8D4-E22261B84959}" destId="{5F4BAA86-237D-40CB-8B0D-9CAB1E6B61D4}" srcOrd="1" destOrd="0" parTransId="{8A730590-5C6A-4819-A32D-2167DA7B60F3}" sibTransId="{266762FD-C518-41D5-A6B7-A5C90576DADF}"/>
    <dgm:cxn modelId="{2D68E063-1F80-4574-B7A9-4DA6F54C89EF}" type="presParOf" srcId="{A242033B-AAB8-4927-83D8-C67BEA1B26A1}" destId="{6072073E-2408-448A-B26F-5070BE119D3D}" srcOrd="0" destOrd="0" presId="urn:microsoft.com/office/officeart/2018/2/layout/IconVerticalSolidList"/>
    <dgm:cxn modelId="{70FF1B8A-978C-44AE-B5C6-700FD9CE6E7E}" type="presParOf" srcId="{6072073E-2408-448A-B26F-5070BE119D3D}" destId="{C3D9A39C-A40F-409D-83E9-D8F1B5C45488}" srcOrd="0" destOrd="0" presId="urn:microsoft.com/office/officeart/2018/2/layout/IconVerticalSolidList"/>
    <dgm:cxn modelId="{B788C5A8-82E1-45A2-8C0B-D1DEDAC03D8F}" type="presParOf" srcId="{6072073E-2408-448A-B26F-5070BE119D3D}" destId="{3A68C2C6-B852-4A2E-98D1-BAABFF701B4B}" srcOrd="1" destOrd="0" presId="urn:microsoft.com/office/officeart/2018/2/layout/IconVerticalSolidList"/>
    <dgm:cxn modelId="{8F76AFF3-7C55-415B-B2C8-C0C237875F90}" type="presParOf" srcId="{6072073E-2408-448A-B26F-5070BE119D3D}" destId="{014BBD2F-8B27-4205-A5B0-F8971CF37582}" srcOrd="2" destOrd="0" presId="urn:microsoft.com/office/officeart/2018/2/layout/IconVerticalSolidList"/>
    <dgm:cxn modelId="{A910435A-3F21-4CFD-9D28-9E0348FDB42D}" type="presParOf" srcId="{6072073E-2408-448A-B26F-5070BE119D3D}" destId="{810F710B-3919-45E2-9428-BDE3DE76EF56}" srcOrd="3" destOrd="0" presId="urn:microsoft.com/office/officeart/2018/2/layout/IconVerticalSolidList"/>
    <dgm:cxn modelId="{70A1C710-A51A-4E19-8FFA-94778CD39802}" type="presParOf" srcId="{A242033B-AAB8-4927-83D8-C67BEA1B26A1}" destId="{FDEE1BD8-FE6B-47B6-9F5F-4EF1311CB774}" srcOrd="1" destOrd="0" presId="urn:microsoft.com/office/officeart/2018/2/layout/IconVerticalSolidList"/>
    <dgm:cxn modelId="{69E8E434-0D55-4593-8D11-6268B1F0A6A6}" type="presParOf" srcId="{A242033B-AAB8-4927-83D8-C67BEA1B26A1}" destId="{ED412BCF-0D17-4348-AF8E-51FA7087CFF1}" srcOrd="2" destOrd="0" presId="urn:microsoft.com/office/officeart/2018/2/layout/IconVerticalSolidList"/>
    <dgm:cxn modelId="{AE2B361C-594B-4C9C-9360-217BA0EA03B5}" type="presParOf" srcId="{ED412BCF-0D17-4348-AF8E-51FA7087CFF1}" destId="{E6C16E32-49D6-445E-A393-269A86BB6599}" srcOrd="0" destOrd="0" presId="urn:microsoft.com/office/officeart/2018/2/layout/IconVerticalSolidList"/>
    <dgm:cxn modelId="{B1C39ECD-FDF0-4649-BDB0-A3CB12963FC2}" type="presParOf" srcId="{ED412BCF-0D17-4348-AF8E-51FA7087CFF1}" destId="{DD3888D1-1500-429F-A1ED-A2B23B73FB5E}" srcOrd="1" destOrd="0" presId="urn:microsoft.com/office/officeart/2018/2/layout/IconVerticalSolidList"/>
    <dgm:cxn modelId="{422398D5-EC29-4B66-B07F-14207258D3DD}" type="presParOf" srcId="{ED412BCF-0D17-4348-AF8E-51FA7087CFF1}" destId="{94DB2168-CFEC-4B52-813E-41E4428FF6E7}" srcOrd="2" destOrd="0" presId="urn:microsoft.com/office/officeart/2018/2/layout/IconVerticalSolidList"/>
    <dgm:cxn modelId="{B8EC411E-22ED-4F76-9B9C-9BD1A89F37DE}" type="presParOf" srcId="{ED412BCF-0D17-4348-AF8E-51FA7087CFF1}" destId="{931461E9-F0DF-4131-9E2A-3BB53E159186}" srcOrd="3" destOrd="0" presId="urn:microsoft.com/office/officeart/2018/2/layout/IconVerticalSolidList"/>
    <dgm:cxn modelId="{FFE86BBE-EFE8-43FE-AD96-C918421C5DC2}" type="presParOf" srcId="{A242033B-AAB8-4927-83D8-C67BEA1B26A1}" destId="{EC04FE25-DE8C-410B-BA6D-5FBAC310634F}" srcOrd="3" destOrd="0" presId="urn:microsoft.com/office/officeart/2018/2/layout/IconVerticalSolidList"/>
    <dgm:cxn modelId="{BE49CD71-64D0-49BE-8938-05DB58B9DD07}" type="presParOf" srcId="{A242033B-AAB8-4927-83D8-C67BEA1B26A1}" destId="{96B6916B-0D42-497B-B034-526E0885A2D6}" srcOrd="4" destOrd="0" presId="urn:microsoft.com/office/officeart/2018/2/layout/IconVerticalSolidList"/>
    <dgm:cxn modelId="{839BF38E-FCBF-4FF2-ABE8-F1F73D64C26D}" type="presParOf" srcId="{96B6916B-0D42-497B-B034-526E0885A2D6}" destId="{2F0D65C4-F51D-4AE8-9903-1BE451748BF9}" srcOrd="0" destOrd="0" presId="urn:microsoft.com/office/officeart/2018/2/layout/IconVerticalSolidList"/>
    <dgm:cxn modelId="{236F4A0B-3B17-46EE-B70D-4A1AEA1E2DB3}" type="presParOf" srcId="{96B6916B-0D42-497B-B034-526E0885A2D6}" destId="{6E426855-EA58-4CDD-A22A-96B48FBECF03}" srcOrd="1" destOrd="0" presId="urn:microsoft.com/office/officeart/2018/2/layout/IconVerticalSolidList"/>
    <dgm:cxn modelId="{4151C863-2AB0-4762-AB89-578DCD08C8CC}" type="presParOf" srcId="{96B6916B-0D42-497B-B034-526E0885A2D6}" destId="{F2639690-9509-4192-A0D3-EA77DAF9AC46}" srcOrd="2" destOrd="0" presId="urn:microsoft.com/office/officeart/2018/2/layout/IconVerticalSolidList"/>
    <dgm:cxn modelId="{4100503E-10AA-47C0-A1DF-87EA5A3B6D43}" type="presParOf" srcId="{96B6916B-0D42-497B-B034-526E0885A2D6}" destId="{2073BA6C-3055-4B9A-B958-E0A0F1864130}" srcOrd="3" destOrd="0" presId="urn:microsoft.com/office/officeart/2018/2/layout/IconVerticalSolidList"/>
    <dgm:cxn modelId="{E70F49D7-7BD3-483A-B7E9-D55C88285918}" type="presParOf" srcId="{A242033B-AAB8-4927-83D8-C67BEA1B26A1}" destId="{09D88989-B42D-45A0-8452-8DC7BC453698}" srcOrd="5" destOrd="0" presId="urn:microsoft.com/office/officeart/2018/2/layout/IconVerticalSolidList"/>
    <dgm:cxn modelId="{9A0D761E-DF3C-453E-B13F-66E975E92B78}" type="presParOf" srcId="{A242033B-AAB8-4927-83D8-C67BEA1B26A1}" destId="{0ED9283F-71F9-4846-BA64-8531043D599D}" srcOrd="6" destOrd="0" presId="urn:microsoft.com/office/officeart/2018/2/layout/IconVerticalSolidList"/>
    <dgm:cxn modelId="{33D198A6-BD50-476A-8D17-986A42696229}" type="presParOf" srcId="{0ED9283F-71F9-4846-BA64-8531043D599D}" destId="{533BB006-EB91-456C-9DE1-19128702B25A}" srcOrd="0" destOrd="0" presId="urn:microsoft.com/office/officeart/2018/2/layout/IconVerticalSolidList"/>
    <dgm:cxn modelId="{28CB9ED0-C6EE-4B87-9475-45796D6FAFC7}" type="presParOf" srcId="{0ED9283F-71F9-4846-BA64-8531043D599D}" destId="{0F8845A5-0E96-4B3B-86EE-258F515DF877}" srcOrd="1" destOrd="0" presId="urn:microsoft.com/office/officeart/2018/2/layout/IconVerticalSolidList"/>
    <dgm:cxn modelId="{5A4BDB51-137D-43C2-ADCC-4D493906AFC0}" type="presParOf" srcId="{0ED9283F-71F9-4846-BA64-8531043D599D}" destId="{1760713A-869A-45AE-A869-5E9B2FF266C2}" srcOrd="2" destOrd="0" presId="urn:microsoft.com/office/officeart/2018/2/layout/IconVerticalSolidList"/>
    <dgm:cxn modelId="{29925F04-D959-4347-ACC5-2A5DC2DE6DE5}" type="presParOf" srcId="{0ED9283F-71F9-4846-BA64-8531043D599D}" destId="{F1719EFD-4358-4408-B2F5-1DA392AFF28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904DCA-9488-4935-807A-F3F4139E9A2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340E29C-E326-40AF-8FC7-D317E3888CD2}">
      <dgm:prSet custT="1"/>
      <dgm:spPr>
        <a:solidFill>
          <a:schemeClr val="accent1">
            <a:lumMod val="20000"/>
            <a:lumOff val="80000"/>
          </a:schemeClr>
        </a:solidFill>
      </dgm:spPr>
      <dgm:t>
        <a:bodyPr/>
        <a:lstStyle/>
        <a:p>
          <a:r>
            <a:rPr lang="en-US" sz="1800" dirty="0">
              <a:solidFill>
                <a:schemeClr val="tx1"/>
              </a:solidFill>
            </a:rPr>
            <a:t>The causal loop show the relationship between modifiable and non/modifiable risk factors. </a:t>
          </a:r>
        </a:p>
      </dgm:t>
    </dgm:pt>
    <dgm:pt modelId="{186A43C8-4E4E-4CE6-985F-34ADF5A2FE56}" type="parTrans" cxnId="{3E087BAC-0621-4528-81D3-448F142F4189}">
      <dgm:prSet/>
      <dgm:spPr/>
      <dgm:t>
        <a:bodyPr/>
        <a:lstStyle/>
        <a:p>
          <a:endParaRPr lang="en-US"/>
        </a:p>
      </dgm:t>
    </dgm:pt>
    <dgm:pt modelId="{528761F4-7069-422D-BC31-CFB910FE2F0B}" type="sibTrans" cxnId="{3E087BAC-0621-4528-81D3-448F142F4189}">
      <dgm:prSet/>
      <dgm:spPr/>
      <dgm:t>
        <a:bodyPr/>
        <a:lstStyle/>
        <a:p>
          <a:endParaRPr lang="en-US"/>
        </a:p>
      </dgm:t>
    </dgm:pt>
    <dgm:pt modelId="{368770EA-5F42-4323-BA23-071CF9503F54}">
      <dgm:prSet custT="1"/>
      <dgm:spPr>
        <a:solidFill>
          <a:schemeClr val="accent1">
            <a:lumMod val="20000"/>
            <a:lumOff val="80000"/>
          </a:schemeClr>
        </a:solidFill>
      </dgm:spPr>
      <dgm:t>
        <a:bodyPr/>
        <a:lstStyle/>
        <a:p>
          <a:r>
            <a:rPr lang="en-US" sz="1800" dirty="0">
              <a:solidFill>
                <a:schemeClr val="tx1"/>
              </a:solidFill>
            </a:rPr>
            <a:t>The causal model shows a positive relationship from the age factor the pancreatic cancer factor. Advancing age is a significant risk factor for pancreatic cancer. The risk increases substantially after the of 50, and most cases are diagnosed in individuals over the age of 65. </a:t>
          </a:r>
        </a:p>
      </dgm:t>
    </dgm:pt>
    <dgm:pt modelId="{4F98B695-C24F-4F61-88F4-12C100DF7DC7}" type="parTrans" cxnId="{A42A8BF8-F14D-45DA-B365-2F4828F56D78}">
      <dgm:prSet/>
      <dgm:spPr/>
      <dgm:t>
        <a:bodyPr/>
        <a:lstStyle/>
        <a:p>
          <a:endParaRPr lang="en-US"/>
        </a:p>
      </dgm:t>
    </dgm:pt>
    <dgm:pt modelId="{0DBE913D-8BA9-4CA5-9CC2-4F09A6F4B511}" type="sibTrans" cxnId="{A42A8BF8-F14D-45DA-B365-2F4828F56D78}">
      <dgm:prSet/>
      <dgm:spPr/>
      <dgm:t>
        <a:bodyPr/>
        <a:lstStyle/>
        <a:p>
          <a:endParaRPr lang="en-US"/>
        </a:p>
      </dgm:t>
    </dgm:pt>
    <dgm:pt modelId="{C390C23E-0212-471F-81C8-53375C759D9D}">
      <dgm:prSet custT="1"/>
      <dgm:spPr>
        <a:solidFill>
          <a:schemeClr val="accent1">
            <a:lumMod val="20000"/>
            <a:lumOff val="80000"/>
          </a:schemeClr>
        </a:solidFill>
      </dgm:spPr>
      <dgm:t>
        <a:bodyPr/>
        <a:lstStyle/>
        <a:p>
          <a:r>
            <a:rPr lang="en-GB" sz="1800" dirty="0">
              <a:solidFill>
                <a:schemeClr val="tx1"/>
              </a:solidFill>
            </a:rPr>
            <a:t>According to risk estimations, individuals with short-term diabetes face a higher risk of pancreatic cancer than those with long-term diabetes. Two theories suggest reversing causality as the main factor explaining this inverse relationship, particularly for patients with a short duration of diabetes (2 years)</a:t>
          </a:r>
          <a:endParaRPr lang="en-US" sz="1800" dirty="0">
            <a:solidFill>
              <a:schemeClr val="tx1"/>
            </a:solidFill>
          </a:endParaRPr>
        </a:p>
      </dgm:t>
    </dgm:pt>
    <dgm:pt modelId="{2066C276-24D6-4579-A11B-B4D0A4AB39C1}" type="parTrans" cxnId="{E1BBA5DF-B5F2-41A5-95FC-48B52EB8884D}">
      <dgm:prSet/>
      <dgm:spPr/>
      <dgm:t>
        <a:bodyPr/>
        <a:lstStyle/>
        <a:p>
          <a:endParaRPr lang="en-US"/>
        </a:p>
      </dgm:t>
    </dgm:pt>
    <dgm:pt modelId="{D21AF1BF-318E-42C9-873C-079C66210C85}" type="sibTrans" cxnId="{E1BBA5DF-B5F2-41A5-95FC-48B52EB8884D}">
      <dgm:prSet/>
      <dgm:spPr/>
      <dgm:t>
        <a:bodyPr/>
        <a:lstStyle/>
        <a:p>
          <a:endParaRPr lang="en-US"/>
        </a:p>
      </dgm:t>
    </dgm:pt>
    <dgm:pt modelId="{AA16DB40-81F1-45E1-89D4-B04D818A84F8}">
      <dgm:prSet custT="1"/>
      <dgm:spPr>
        <a:solidFill>
          <a:schemeClr val="accent1">
            <a:lumMod val="20000"/>
            <a:lumOff val="80000"/>
          </a:schemeClr>
        </a:solidFill>
      </dgm:spPr>
      <dgm:t>
        <a:bodyPr/>
        <a:lstStyle/>
        <a:p>
          <a:r>
            <a:rPr lang="en-US" sz="1800" dirty="0">
              <a:solidFill>
                <a:schemeClr val="tx1"/>
              </a:solidFill>
            </a:rPr>
            <a:t>A positive relationship can be seen from the diabetes factor to the pancreatic cancer. Secondly, lifestyle modifications following a diabetes diagnosis or using specific anti-diabetic drugs may have played a role in reducing the risk of pancreatic cancer with prolonged diabetes. </a:t>
          </a:r>
        </a:p>
      </dgm:t>
    </dgm:pt>
    <dgm:pt modelId="{578635C7-B7D7-42FC-84B2-EF9C0572196D}" type="parTrans" cxnId="{F2A91445-06FC-489F-9C00-E72E54AF89D4}">
      <dgm:prSet/>
      <dgm:spPr/>
      <dgm:t>
        <a:bodyPr/>
        <a:lstStyle/>
        <a:p>
          <a:endParaRPr lang="en-US"/>
        </a:p>
      </dgm:t>
    </dgm:pt>
    <dgm:pt modelId="{F1C906F2-18A0-427C-BBD1-3A9029F7BBB9}" type="sibTrans" cxnId="{F2A91445-06FC-489F-9C00-E72E54AF89D4}">
      <dgm:prSet/>
      <dgm:spPr/>
      <dgm:t>
        <a:bodyPr/>
        <a:lstStyle/>
        <a:p>
          <a:endParaRPr lang="en-US"/>
        </a:p>
      </dgm:t>
    </dgm:pt>
    <dgm:pt modelId="{C243F679-CD28-42C3-BFC1-70400A84DF09}">
      <dgm:prSet custT="1"/>
      <dgm:spPr>
        <a:solidFill>
          <a:schemeClr val="accent1">
            <a:lumMod val="20000"/>
            <a:lumOff val="80000"/>
          </a:schemeClr>
        </a:solidFill>
      </dgm:spPr>
      <dgm:t>
        <a:bodyPr/>
        <a:lstStyle/>
        <a:p>
          <a:r>
            <a:rPr lang="en-US" sz="1800">
              <a:solidFill>
                <a:schemeClr val="tx1"/>
              </a:solidFill>
            </a:rPr>
            <a:t>There is a positive relationship from poor diet factor to the pancreatic cancer factor according to the causal model. known </a:t>
          </a:r>
        </a:p>
      </dgm:t>
    </dgm:pt>
    <dgm:pt modelId="{BB21237A-17AA-4AAE-8429-B7ACFE928FA7}" type="parTrans" cxnId="{085D746E-8145-42DD-8DD7-D17B1BD9F1F4}">
      <dgm:prSet/>
      <dgm:spPr/>
      <dgm:t>
        <a:bodyPr/>
        <a:lstStyle/>
        <a:p>
          <a:endParaRPr lang="en-US"/>
        </a:p>
      </dgm:t>
    </dgm:pt>
    <dgm:pt modelId="{4F924B05-42DE-40BD-845B-0F2DF9F68C4A}" type="sibTrans" cxnId="{085D746E-8145-42DD-8DD7-D17B1BD9F1F4}">
      <dgm:prSet/>
      <dgm:spPr/>
      <dgm:t>
        <a:bodyPr/>
        <a:lstStyle/>
        <a:p>
          <a:endParaRPr lang="en-US"/>
        </a:p>
      </dgm:t>
    </dgm:pt>
    <dgm:pt modelId="{2F5DECC3-5579-48F9-8122-8665D0C18548}">
      <dgm:prSet custT="1"/>
      <dgm:spPr>
        <a:solidFill>
          <a:schemeClr val="accent1">
            <a:lumMod val="20000"/>
            <a:lumOff val="80000"/>
          </a:schemeClr>
        </a:solidFill>
      </dgm:spPr>
      <dgm:t>
        <a:bodyPr/>
        <a:lstStyle/>
        <a:p>
          <a:r>
            <a:rPr lang="en-US" sz="1800" dirty="0">
              <a:solidFill>
                <a:schemeClr val="tx1"/>
              </a:solidFill>
            </a:rPr>
            <a:t>Smoking and obesity increase the chance of developing type 2 diabetes mellitus and pancreatic cancer . The relationship from the obesity factor to the pancreatic cancer factor and the smoking factor to the pancreatic cancer is a positive relationship as seen on the loop.</a:t>
          </a:r>
        </a:p>
      </dgm:t>
    </dgm:pt>
    <dgm:pt modelId="{1FEBF227-656F-4F50-B4F3-E554CF33A9C7}" type="parTrans" cxnId="{6A2D9470-9572-480C-A700-9CC97F299A90}">
      <dgm:prSet/>
      <dgm:spPr/>
      <dgm:t>
        <a:bodyPr/>
        <a:lstStyle/>
        <a:p>
          <a:endParaRPr lang="en-US"/>
        </a:p>
      </dgm:t>
    </dgm:pt>
    <dgm:pt modelId="{CE1A62CF-21B4-4B22-8E75-9B5FA4957556}" type="sibTrans" cxnId="{6A2D9470-9572-480C-A700-9CC97F299A90}">
      <dgm:prSet/>
      <dgm:spPr/>
      <dgm:t>
        <a:bodyPr/>
        <a:lstStyle/>
        <a:p>
          <a:endParaRPr lang="en-US"/>
        </a:p>
      </dgm:t>
    </dgm:pt>
    <dgm:pt modelId="{244B6599-0459-43D2-A41D-DEFC20C01384}" type="pres">
      <dgm:prSet presAssocID="{54904DCA-9488-4935-807A-F3F4139E9A2F}" presName="linear" presStyleCnt="0">
        <dgm:presLayoutVars>
          <dgm:animLvl val="lvl"/>
          <dgm:resizeHandles val="exact"/>
        </dgm:presLayoutVars>
      </dgm:prSet>
      <dgm:spPr/>
    </dgm:pt>
    <dgm:pt modelId="{D01BDC87-B2C3-4902-BCC7-6BFCB3F3D690}" type="pres">
      <dgm:prSet presAssocID="{8340E29C-E326-40AF-8FC7-D317E3888CD2}" presName="parentText" presStyleLbl="node1" presStyleIdx="0" presStyleCnt="6">
        <dgm:presLayoutVars>
          <dgm:chMax val="0"/>
          <dgm:bulletEnabled val="1"/>
        </dgm:presLayoutVars>
      </dgm:prSet>
      <dgm:spPr/>
    </dgm:pt>
    <dgm:pt modelId="{276728E2-15F0-4F96-A8F4-3B1D16892654}" type="pres">
      <dgm:prSet presAssocID="{528761F4-7069-422D-BC31-CFB910FE2F0B}" presName="spacer" presStyleCnt="0"/>
      <dgm:spPr/>
    </dgm:pt>
    <dgm:pt modelId="{4E4D15BA-F5C3-4B28-885B-FB1AF5E3397B}" type="pres">
      <dgm:prSet presAssocID="{368770EA-5F42-4323-BA23-071CF9503F54}" presName="parentText" presStyleLbl="node1" presStyleIdx="1" presStyleCnt="6">
        <dgm:presLayoutVars>
          <dgm:chMax val="0"/>
          <dgm:bulletEnabled val="1"/>
        </dgm:presLayoutVars>
      </dgm:prSet>
      <dgm:spPr/>
    </dgm:pt>
    <dgm:pt modelId="{7FB3E04C-E5AF-43CE-AC26-9FAD4ED19602}" type="pres">
      <dgm:prSet presAssocID="{0DBE913D-8BA9-4CA5-9CC2-4F09A6F4B511}" presName="spacer" presStyleCnt="0"/>
      <dgm:spPr/>
    </dgm:pt>
    <dgm:pt modelId="{A9443820-297B-49E8-8A9E-22697C6190FB}" type="pres">
      <dgm:prSet presAssocID="{C390C23E-0212-471F-81C8-53375C759D9D}" presName="parentText" presStyleLbl="node1" presStyleIdx="2" presStyleCnt="6">
        <dgm:presLayoutVars>
          <dgm:chMax val="0"/>
          <dgm:bulletEnabled val="1"/>
        </dgm:presLayoutVars>
      </dgm:prSet>
      <dgm:spPr/>
    </dgm:pt>
    <dgm:pt modelId="{F3C13904-6A19-486C-8732-EBB753C6EA29}" type="pres">
      <dgm:prSet presAssocID="{D21AF1BF-318E-42C9-873C-079C66210C85}" presName="spacer" presStyleCnt="0"/>
      <dgm:spPr/>
    </dgm:pt>
    <dgm:pt modelId="{A1C86840-C6E8-4513-AC06-5CA4CD961D22}" type="pres">
      <dgm:prSet presAssocID="{AA16DB40-81F1-45E1-89D4-B04D818A84F8}" presName="parentText" presStyleLbl="node1" presStyleIdx="3" presStyleCnt="6">
        <dgm:presLayoutVars>
          <dgm:chMax val="0"/>
          <dgm:bulletEnabled val="1"/>
        </dgm:presLayoutVars>
      </dgm:prSet>
      <dgm:spPr/>
    </dgm:pt>
    <dgm:pt modelId="{BE3F99FC-79AB-4581-8CB2-4AF1BD00FE32}" type="pres">
      <dgm:prSet presAssocID="{F1C906F2-18A0-427C-BBD1-3A9029F7BBB9}" presName="spacer" presStyleCnt="0"/>
      <dgm:spPr/>
    </dgm:pt>
    <dgm:pt modelId="{91EC7AB0-373A-460C-9DF1-638296CBBAEE}" type="pres">
      <dgm:prSet presAssocID="{C243F679-CD28-42C3-BFC1-70400A84DF09}" presName="parentText" presStyleLbl="node1" presStyleIdx="4" presStyleCnt="6">
        <dgm:presLayoutVars>
          <dgm:chMax val="0"/>
          <dgm:bulletEnabled val="1"/>
        </dgm:presLayoutVars>
      </dgm:prSet>
      <dgm:spPr/>
    </dgm:pt>
    <dgm:pt modelId="{0DD42DAA-70B6-46EF-9EF4-2BEBF2C82DEA}" type="pres">
      <dgm:prSet presAssocID="{4F924B05-42DE-40BD-845B-0F2DF9F68C4A}" presName="spacer" presStyleCnt="0"/>
      <dgm:spPr/>
    </dgm:pt>
    <dgm:pt modelId="{AC456628-A95C-4113-9FBA-CA148744C127}" type="pres">
      <dgm:prSet presAssocID="{2F5DECC3-5579-48F9-8122-8665D0C18548}" presName="parentText" presStyleLbl="node1" presStyleIdx="5" presStyleCnt="6">
        <dgm:presLayoutVars>
          <dgm:chMax val="0"/>
          <dgm:bulletEnabled val="1"/>
        </dgm:presLayoutVars>
      </dgm:prSet>
      <dgm:spPr/>
    </dgm:pt>
  </dgm:ptLst>
  <dgm:cxnLst>
    <dgm:cxn modelId="{F2A91445-06FC-489F-9C00-E72E54AF89D4}" srcId="{54904DCA-9488-4935-807A-F3F4139E9A2F}" destId="{AA16DB40-81F1-45E1-89D4-B04D818A84F8}" srcOrd="3" destOrd="0" parTransId="{578635C7-B7D7-42FC-84B2-EF9C0572196D}" sibTransId="{F1C906F2-18A0-427C-BBD1-3A9029F7BBB9}"/>
    <dgm:cxn modelId="{085D746E-8145-42DD-8DD7-D17B1BD9F1F4}" srcId="{54904DCA-9488-4935-807A-F3F4139E9A2F}" destId="{C243F679-CD28-42C3-BFC1-70400A84DF09}" srcOrd="4" destOrd="0" parTransId="{BB21237A-17AA-4AAE-8429-B7ACFE928FA7}" sibTransId="{4F924B05-42DE-40BD-845B-0F2DF9F68C4A}"/>
    <dgm:cxn modelId="{6A2D9470-9572-480C-A700-9CC97F299A90}" srcId="{54904DCA-9488-4935-807A-F3F4139E9A2F}" destId="{2F5DECC3-5579-48F9-8122-8665D0C18548}" srcOrd="5" destOrd="0" parTransId="{1FEBF227-656F-4F50-B4F3-E554CF33A9C7}" sibTransId="{CE1A62CF-21B4-4B22-8E75-9B5FA4957556}"/>
    <dgm:cxn modelId="{37D9AD82-E873-4FE0-AA97-438A2627FFCA}" type="presOf" srcId="{8340E29C-E326-40AF-8FC7-D317E3888CD2}" destId="{D01BDC87-B2C3-4902-BCC7-6BFCB3F3D690}" srcOrd="0" destOrd="0" presId="urn:microsoft.com/office/officeart/2005/8/layout/vList2"/>
    <dgm:cxn modelId="{72BFA38C-BB07-4AA4-9C5D-1BE2CC6ECE63}" type="presOf" srcId="{54904DCA-9488-4935-807A-F3F4139E9A2F}" destId="{244B6599-0459-43D2-A41D-DEFC20C01384}" srcOrd="0" destOrd="0" presId="urn:microsoft.com/office/officeart/2005/8/layout/vList2"/>
    <dgm:cxn modelId="{D73572A3-CED6-46D7-AE27-7C266051676E}" type="presOf" srcId="{2F5DECC3-5579-48F9-8122-8665D0C18548}" destId="{AC456628-A95C-4113-9FBA-CA148744C127}" srcOrd="0" destOrd="0" presId="urn:microsoft.com/office/officeart/2005/8/layout/vList2"/>
    <dgm:cxn modelId="{FABAC0A6-5476-4BB5-A48D-3F0775B0FD5E}" type="presOf" srcId="{AA16DB40-81F1-45E1-89D4-B04D818A84F8}" destId="{A1C86840-C6E8-4513-AC06-5CA4CD961D22}" srcOrd="0" destOrd="0" presId="urn:microsoft.com/office/officeart/2005/8/layout/vList2"/>
    <dgm:cxn modelId="{3E087BAC-0621-4528-81D3-448F142F4189}" srcId="{54904DCA-9488-4935-807A-F3F4139E9A2F}" destId="{8340E29C-E326-40AF-8FC7-D317E3888CD2}" srcOrd="0" destOrd="0" parTransId="{186A43C8-4E4E-4CE6-985F-34ADF5A2FE56}" sibTransId="{528761F4-7069-422D-BC31-CFB910FE2F0B}"/>
    <dgm:cxn modelId="{2F2CADB8-A11C-4BB2-B020-8AF2F756F250}" type="presOf" srcId="{368770EA-5F42-4323-BA23-071CF9503F54}" destId="{4E4D15BA-F5C3-4B28-885B-FB1AF5E3397B}" srcOrd="0" destOrd="0" presId="urn:microsoft.com/office/officeart/2005/8/layout/vList2"/>
    <dgm:cxn modelId="{E1BBA5DF-B5F2-41A5-95FC-48B52EB8884D}" srcId="{54904DCA-9488-4935-807A-F3F4139E9A2F}" destId="{C390C23E-0212-471F-81C8-53375C759D9D}" srcOrd="2" destOrd="0" parTransId="{2066C276-24D6-4579-A11B-B4D0A4AB39C1}" sibTransId="{D21AF1BF-318E-42C9-873C-079C66210C85}"/>
    <dgm:cxn modelId="{A9D6F0ED-C4BA-483C-942B-D0CF256041FA}" type="presOf" srcId="{C243F679-CD28-42C3-BFC1-70400A84DF09}" destId="{91EC7AB0-373A-460C-9DF1-638296CBBAEE}" srcOrd="0" destOrd="0" presId="urn:microsoft.com/office/officeart/2005/8/layout/vList2"/>
    <dgm:cxn modelId="{ABE47EF3-A3FE-4516-84B0-FB0886BF5CCF}" type="presOf" srcId="{C390C23E-0212-471F-81C8-53375C759D9D}" destId="{A9443820-297B-49E8-8A9E-22697C6190FB}" srcOrd="0" destOrd="0" presId="urn:microsoft.com/office/officeart/2005/8/layout/vList2"/>
    <dgm:cxn modelId="{A42A8BF8-F14D-45DA-B365-2F4828F56D78}" srcId="{54904DCA-9488-4935-807A-F3F4139E9A2F}" destId="{368770EA-5F42-4323-BA23-071CF9503F54}" srcOrd="1" destOrd="0" parTransId="{4F98B695-C24F-4F61-88F4-12C100DF7DC7}" sibTransId="{0DBE913D-8BA9-4CA5-9CC2-4F09A6F4B511}"/>
    <dgm:cxn modelId="{BD8E9E2D-544F-4131-AE61-8BAB8A5D7ADB}" type="presParOf" srcId="{244B6599-0459-43D2-A41D-DEFC20C01384}" destId="{D01BDC87-B2C3-4902-BCC7-6BFCB3F3D690}" srcOrd="0" destOrd="0" presId="urn:microsoft.com/office/officeart/2005/8/layout/vList2"/>
    <dgm:cxn modelId="{48D6069D-0247-467B-BCC2-2EC9FC424E17}" type="presParOf" srcId="{244B6599-0459-43D2-A41D-DEFC20C01384}" destId="{276728E2-15F0-4F96-A8F4-3B1D16892654}" srcOrd="1" destOrd="0" presId="urn:microsoft.com/office/officeart/2005/8/layout/vList2"/>
    <dgm:cxn modelId="{C9D9DF90-BACA-4109-9A07-470914B331CD}" type="presParOf" srcId="{244B6599-0459-43D2-A41D-DEFC20C01384}" destId="{4E4D15BA-F5C3-4B28-885B-FB1AF5E3397B}" srcOrd="2" destOrd="0" presId="urn:microsoft.com/office/officeart/2005/8/layout/vList2"/>
    <dgm:cxn modelId="{626F87AE-DA21-49E7-94A8-E6FBE00FEC8F}" type="presParOf" srcId="{244B6599-0459-43D2-A41D-DEFC20C01384}" destId="{7FB3E04C-E5AF-43CE-AC26-9FAD4ED19602}" srcOrd="3" destOrd="0" presId="urn:microsoft.com/office/officeart/2005/8/layout/vList2"/>
    <dgm:cxn modelId="{1287FF65-D072-4C61-B2BE-5F1E412FDBCB}" type="presParOf" srcId="{244B6599-0459-43D2-A41D-DEFC20C01384}" destId="{A9443820-297B-49E8-8A9E-22697C6190FB}" srcOrd="4" destOrd="0" presId="urn:microsoft.com/office/officeart/2005/8/layout/vList2"/>
    <dgm:cxn modelId="{8CAA2EE7-3BB5-4C03-BD05-BEBEE45E1A86}" type="presParOf" srcId="{244B6599-0459-43D2-A41D-DEFC20C01384}" destId="{F3C13904-6A19-486C-8732-EBB753C6EA29}" srcOrd="5" destOrd="0" presId="urn:microsoft.com/office/officeart/2005/8/layout/vList2"/>
    <dgm:cxn modelId="{B9EE3BE0-D935-4E4E-9554-439066F04DA1}" type="presParOf" srcId="{244B6599-0459-43D2-A41D-DEFC20C01384}" destId="{A1C86840-C6E8-4513-AC06-5CA4CD961D22}" srcOrd="6" destOrd="0" presId="urn:microsoft.com/office/officeart/2005/8/layout/vList2"/>
    <dgm:cxn modelId="{499AADF6-9F68-4654-9A79-78EE2C098546}" type="presParOf" srcId="{244B6599-0459-43D2-A41D-DEFC20C01384}" destId="{BE3F99FC-79AB-4581-8CB2-4AF1BD00FE32}" srcOrd="7" destOrd="0" presId="urn:microsoft.com/office/officeart/2005/8/layout/vList2"/>
    <dgm:cxn modelId="{D77DEFC1-68FC-4507-AC8B-1AD1FEB44197}" type="presParOf" srcId="{244B6599-0459-43D2-A41D-DEFC20C01384}" destId="{91EC7AB0-373A-460C-9DF1-638296CBBAEE}" srcOrd="8" destOrd="0" presId="urn:microsoft.com/office/officeart/2005/8/layout/vList2"/>
    <dgm:cxn modelId="{D5E4F683-4C69-4250-B28E-85695BD8142F}" type="presParOf" srcId="{244B6599-0459-43D2-A41D-DEFC20C01384}" destId="{0DD42DAA-70B6-46EF-9EF4-2BEBF2C82DEA}" srcOrd="9" destOrd="0" presId="urn:microsoft.com/office/officeart/2005/8/layout/vList2"/>
    <dgm:cxn modelId="{44803D1A-DF97-4BBD-B86F-6260716FCB97}" type="presParOf" srcId="{244B6599-0459-43D2-A41D-DEFC20C01384}" destId="{AC456628-A95C-4113-9FBA-CA148744C127}"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2EE00-A0E2-4321-A02C-59EC22A5D42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48BF48A-0C48-4C37-8109-7096263B75D0}">
      <dgm:prSet custT="1"/>
      <dgm:spPr>
        <a:solidFill>
          <a:schemeClr val="accent1">
            <a:lumMod val="20000"/>
            <a:lumOff val="80000"/>
          </a:schemeClr>
        </a:solidFill>
      </dgm:spPr>
      <dgm:t>
        <a:bodyPr/>
        <a:lstStyle/>
        <a:p>
          <a:r>
            <a:rPr lang="en-GB" sz="1800" dirty="0">
              <a:solidFill>
                <a:schemeClr val="tx1"/>
              </a:solidFill>
            </a:rPr>
            <a:t>PDAC is a lethal cancer with unknown origins. Genetic, environmental, and lifestyle factors are believed to influence the disease. Understanding their role is crucial to combating PDAC's high mortality rate.</a:t>
          </a:r>
          <a:endParaRPr lang="en-US" sz="1800" dirty="0">
            <a:solidFill>
              <a:schemeClr val="tx1"/>
            </a:solidFill>
          </a:endParaRPr>
        </a:p>
      </dgm:t>
    </dgm:pt>
    <dgm:pt modelId="{8BB2BB7B-B251-4574-A9D5-9E505488668A}" type="parTrans" cxnId="{20C5C62D-81A7-4F34-B113-F90D29014304}">
      <dgm:prSet/>
      <dgm:spPr/>
      <dgm:t>
        <a:bodyPr/>
        <a:lstStyle/>
        <a:p>
          <a:endParaRPr lang="en-US"/>
        </a:p>
      </dgm:t>
    </dgm:pt>
    <dgm:pt modelId="{E420F316-A173-4BD9-8BA0-83C32225B314}" type="sibTrans" cxnId="{20C5C62D-81A7-4F34-B113-F90D29014304}">
      <dgm:prSet phldrT="1" phldr="0"/>
      <dgm:spPr>
        <a:solidFill>
          <a:schemeClr val="accent1">
            <a:lumMod val="20000"/>
            <a:lumOff val="80000"/>
          </a:schemeClr>
        </a:solidFill>
      </dgm:spPr>
      <dgm:t>
        <a:bodyPr/>
        <a:lstStyle/>
        <a:p>
          <a:r>
            <a:rPr lang="en-US"/>
            <a:t>1</a:t>
          </a:r>
        </a:p>
      </dgm:t>
    </dgm:pt>
    <dgm:pt modelId="{CAEFB5E1-C1C8-4DF0-905B-3DD4B7A27D13}">
      <dgm:prSet custT="1"/>
      <dgm:spPr>
        <a:solidFill>
          <a:schemeClr val="accent1">
            <a:lumMod val="20000"/>
            <a:lumOff val="80000"/>
          </a:schemeClr>
        </a:solidFill>
      </dgm:spPr>
      <dgm:t>
        <a:bodyPr/>
        <a:lstStyle/>
        <a:p>
          <a:r>
            <a:rPr lang="en-GB" sz="1800" dirty="0">
              <a:solidFill>
                <a:schemeClr val="tx1"/>
              </a:solidFill>
            </a:rPr>
            <a:t>Pancreatic cancer is projected to increase incidence and mortality rates, presenting a significant global public health challenge. The anticipated rise in cases emphasizes the urgent need to address this growing issue and implement effective prevention, diagnosis, and treatment strategies.</a:t>
          </a:r>
          <a:endParaRPr lang="en-US" sz="1800" dirty="0">
            <a:solidFill>
              <a:schemeClr val="tx1"/>
            </a:solidFill>
          </a:endParaRPr>
        </a:p>
      </dgm:t>
    </dgm:pt>
    <dgm:pt modelId="{19B68D46-628C-4E33-86D0-77ABE6B43BC5}" type="parTrans" cxnId="{A7AAD18B-A3F4-4F40-9D9D-3CC59AA2211D}">
      <dgm:prSet/>
      <dgm:spPr/>
      <dgm:t>
        <a:bodyPr/>
        <a:lstStyle/>
        <a:p>
          <a:endParaRPr lang="en-US"/>
        </a:p>
      </dgm:t>
    </dgm:pt>
    <dgm:pt modelId="{5D334A7F-FE86-4DEA-9B2B-EC27A6A5FE92}" type="sibTrans" cxnId="{A7AAD18B-A3F4-4F40-9D9D-3CC59AA2211D}">
      <dgm:prSet phldrT="2" phldr="0"/>
      <dgm:spPr>
        <a:solidFill>
          <a:schemeClr val="accent1">
            <a:lumMod val="20000"/>
            <a:lumOff val="80000"/>
          </a:schemeClr>
        </a:solidFill>
      </dgm:spPr>
      <dgm:t>
        <a:bodyPr/>
        <a:lstStyle/>
        <a:p>
          <a:r>
            <a:rPr lang="en-US"/>
            <a:t>2</a:t>
          </a:r>
        </a:p>
      </dgm:t>
    </dgm:pt>
    <dgm:pt modelId="{B6652F28-FF1A-4EFB-834E-CAABD50EFB10}">
      <dgm:prSet custT="1"/>
      <dgm:spPr>
        <a:solidFill>
          <a:schemeClr val="accent1">
            <a:lumMod val="20000"/>
            <a:lumOff val="80000"/>
          </a:schemeClr>
        </a:solidFill>
      </dgm:spPr>
      <dgm:t>
        <a:bodyPr/>
        <a:lstStyle/>
        <a:p>
          <a:r>
            <a:rPr lang="en-GB" sz="1800" dirty="0">
              <a:solidFill>
                <a:schemeClr val="tx1"/>
              </a:solidFill>
            </a:rPr>
            <a:t>System dynamics </a:t>
          </a:r>
          <a:r>
            <a:rPr lang="en-GB" sz="1800" dirty="0" err="1">
              <a:solidFill>
                <a:schemeClr val="tx1"/>
              </a:solidFill>
            </a:rPr>
            <a:t>modeling</a:t>
          </a:r>
          <a:r>
            <a:rPr lang="en-GB" sz="1800" dirty="0">
              <a:solidFill>
                <a:schemeClr val="tx1"/>
              </a:solidFill>
            </a:rPr>
            <a:t> can aid in understanding the intricate interactions among these risk factors and help develop effective preventive strategies. </a:t>
          </a:r>
          <a:endParaRPr lang="en-US" sz="1800" dirty="0">
            <a:solidFill>
              <a:schemeClr val="tx1"/>
            </a:solidFill>
          </a:endParaRPr>
        </a:p>
      </dgm:t>
    </dgm:pt>
    <dgm:pt modelId="{BDB29B82-92E4-46A7-90BB-97FFDFDF6641}" type="parTrans" cxnId="{BC6D7366-D554-4D1D-A19B-94C194BFBC2E}">
      <dgm:prSet/>
      <dgm:spPr/>
      <dgm:t>
        <a:bodyPr/>
        <a:lstStyle/>
        <a:p>
          <a:endParaRPr lang="en-US"/>
        </a:p>
      </dgm:t>
    </dgm:pt>
    <dgm:pt modelId="{0BDF2416-2BD2-4D35-803F-B88B222D8CDB}" type="sibTrans" cxnId="{BC6D7366-D554-4D1D-A19B-94C194BFBC2E}">
      <dgm:prSet phldrT="3" phldr="0"/>
      <dgm:spPr>
        <a:solidFill>
          <a:schemeClr val="accent1">
            <a:lumMod val="20000"/>
            <a:lumOff val="80000"/>
          </a:schemeClr>
        </a:solidFill>
      </dgm:spPr>
      <dgm:t>
        <a:bodyPr/>
        <a:lstStyle/>
        <a:p>
          <a:r>
            <a:rPr lang="en-US"/>
            <a:t>3</a:t>
          </a:r>
        </a:p>
      </dgm:t>
    </dgm:pt>
    <dgm:pt modelId="{78396B54-0EAF-4D3A-AE4A-8F502D40A1D7}">
      <dgm:prSet custT="1"/>
      <dgm:spPr>
        <a:solidFill>
          <a:schemeClr val="accent1">
            <a:lumMod val="20000"/>
            <a:lumOff val="80000"/>
          </a:schemeClr>
        </a:solidFill>
      </dgm:spPr>
      <dgm:t>
        <a:bodyPr/>
        <a:lstStyle/>
        <a:p>
          <a:r>
            <a:rPr lang="en-GB" sz="1800" dirty="0">
              <a:solidFill>
                <a:schemeClr val="tx1"/>
              </a:solidFill>
            </a:rPr>
            <a:t>Understanding modifiable and non-modifiable risk factors makes it possible to lower the morbidity and mortality rates associated with pancreatic cancer.</a:t>
          </a:r>
          <a:endParaRPr lang="en-US" sz="1800" dirty="0">
            <a:solidFill>
              <a:schemeClr val="tx1"/>
            </a:solidFill>
          </a:endParaRPr>
        </a:p>
      </dgm:t>
    </dgm:pt>
    <dgm:pt modelId="{13C8D31D-5534-447C-AA66-6025E30F1150}" type="parTrans" cxnId="{ABAE3704-1D05-4F6A-9476-7F35270436ED}">
      <dgm:prSet/>
      <dgm:spPr/>
      <dgm:t>
        <a:bodyPr/>
        <a:lstStyle/>
        <a:p>
          <a:endParaRPr lang="en-US"/>
        </a:p>
      </dgm:t>
    </dgm:pt>
    <dgm:pt modelId="{4DFC2E33-5311-4B10-9F7A-8F0F42C2375E}" type="sibTrans" cxnId="{ABAE3704-1D05-4F6A-9476-7F35270436ED}">
      <dgm:prSet phldrT="4" phldr="0"/>
      <dgm:spPr>
        <a:solidFill>
          <a:schemeClr val="accent1">
            <a:lumMod val="20000"/>
            <a:lumOff val="80000"/>
          </a:schemeClr>
        </a:solidFill>
      </dgm:spPr>
      <dgm:t>
        <a:bodyPr/>
        <a:lstStyle/>
        <a:p>
          <a:r>
            <a:rPr lang="en-US"/>
            <a:t>4</a:t>
          </a:r>
        </a:p>
      </dgm:t>
    </dgm:pt>
    <dgm:pt modelId="{73D5D800-D8CF-44E3-BB5E-08396DF4A74A}">
      <dgm:prSet custT="1"/>
      <dgm:spPr>
        <a:solidFill>
          <a:schemeClr val="accent1">
            <a:lumMod val="20000"/>
            <a:lumOff val="80000"/>
          </a:schemeClr>
        </a:solidFill>
      </dgm:spPr>
      <dgm:t>
        <a:bodyPr/>
        <a:lstStyle/>
        <a:p>
          <a:r>
            <a:rPr lang="en-GB" sz="1800" dirty="0">
              <a:solidFill>
                <a:schemeClr val="tx1"/>
              </a:solidFill>
            </a:rPr>
            <a:t>Public health campaigns and awareness programs are crucial for educating the public about the risks associated with PDAC and promoting healthier lifestyle choices to reduce the risk of developing the disease.</a:t>
          </a:r>
          <a:endParaRPr lang="en-US" sz="1800" dirty="0">
            <a:solidFill>
              <a:schemeClr val="tx1"/>
            </a:solidFill>
          </a:endParaRPr>
        </a:p>
      </dgm:t>
    </dgm:pt>
    <dgm:pt modelId="{298F4796-2BE8-4210-B7F1-B9D5FDBC0BE9}" type="parTrans" cxnId="{98A4F61C-D2D8-42D7-B443-FDA9B28D81DD}">
      <dgm:prSet/>
      <dgm:spPr/>
      <dgm:t>
        <a:bodyPr/>
        <a:lstStyle/>
        <a:p>
          <a:endParaRPr lang="en-US"/>
        </a:p>
      </dgm:t>
    </dgm:pt>
    <dgm:pt modelId="{8FD8E4E8-A676-45C6-93B6-223D502358B8}" type="sibTrans" cxnId="{98A4F61C-D2D8-42D7-B443-FDA9B28D81DD}">
      <dgm:prSet phldrT="5" phldr="0"/>
      <dgm:spPr/>
      <dgm:t>
        <a:bodyPr/>
        <a:lstStyle/>
        <a:p>
          <a:endParaRPr lang="en-US"/>
        </a:p>
      </dgm:t>
    </dgm:pt>
    <dgm:pt modelId="{88919CDC-BA09-45C3-ABF7-71314B5EDBD6}" type="pres">
      <dgm:prSet presAssocID="{98E2EE00-A0E2-4321-A02C-59EC22A5D42F}" presName="outerComposite" presStyleCnt="0">
        <dgm:presLayoutVars>
          <dgm:chMax val="5"/>
          <dgm:dir/>
          <dgm:resizeHandles val="exact"/>
        </dgm:presLayoutVars>
      </dgm:prSet>
      <dgm:spPr/>
    </dgm:pt>
    <dgm:pt modelId="{D7FB5B1B-D357-407F-BC58-7D8A082628AE}" type="pres">
      <dgm:prSet presAssocID="{98E2EE00-A0E2-4321-A02C-59EC22A5D42F}" presName="dummyMaxCanvas" presStyleCnt="0">
        <dgm:presLayoutVars/>
      </dgm:prSet>
      <dgm:spPr/>
    </dgm:pt>
    <dgm:pt modelId="{04C19F4F-A2EC-4534-B2AA-B2B3DEC3094D}" type="pres">
      <dgm:prSet presAssocID="{98E2EE00-A0E2-4321-A02C-59EC22A5D42F}" presName="FiveNodes_1" presStyleLbl="node1" presStyleIdx="0" presStyleCnt="5">
        <dgm:presLayoutVars>
          <dgm:bulletEnabled val="1"/>
        </dgm:presLayoutVars>
      </dgm:prSet>
      <dgm:spPr/>
    </dgm:pt>
    <dgm:pt modelId="{45EDFDC0-518A-46B1-A741-9A966CB57F7F}" type="pres">
      <dgm:prSet presAssocID="{98E2EE00-A0E2-4321-A02C-59EC22A5D42F}" presName="FiveNodes_2" presStyleLbl="node1" presStyleIdx="1" presStyleCnt="5" custScaleX="105715" custScaleY="114015">
        <dgm:presLayoutVars>
          <dgm:bulletEnabled val="1"/>
        </dgm:presLayoutVars>
      </dgm:prSet>
      <dgm:spPr/>
    </dgm:pt>
    <dgm:pt modelId="{918AC451-400B-4377-A9AD-9BB86E35C249}" type="pres">
      <dgm:prSet presAssocID="{98E2EE00-A0E2-4321-A02C-59EC22A5D42F}" presName="FiveNodes_3" presStyleLbl="node1" presStyleIdx="2" presStyleCnt="5">
        <dgm:presLayoutVars>
          <dgm:bulletEnabled val="1"/>
        </dgm:presLayoutVars>
      </dgm:prSet>
      <dgm:spPr/>
    </dgm:pt>
    <dgm:pt modelId="{F86B92EE-1B20-481E-8042-24A108B4447A}" type="pres">
      <dgm:prSet presAssocID="{98E2EE00-A0E2-4321-A02C-59EC22A5D42F}" presName="FiveNodes_4" presStyleLbl="node1" presStyleIdx="3" presStyleCnt="5">
        <dgm:presLayoutVars>
          <dgm:bulletEnabled val="1"/>
        </dgm:presLayoutVars>
      </dgm:prSet>
      <dgm:spPr/>
    </dgm:pt>
    <dgm:pt modelId="{582CDF0F-CD92-44CA-BAF6-4CD3C034173F}" type="pres">
      <dgm:prSet presAssocID="{98E2EE00-A0E2-4321-A02C-59EC22A5D42F}" presName="FiveNodes_5" presStyleLbl="node1" presStyleIdx="4" presStyleCnt="5">
        <dgm:presLayoutVars>
          <dgm:bulletEnabled val="1"/>
        </dgm:presLayoutVars>
      </dgm:prSet>
      <dgm:spPr/>
    </dgm:pt>
    <dgm:pt modelId="{17E6FF82-2F72-4B2D-AE21-733B14D6EB5C}" type="pres">
      <dgm:prSet presAssocID="{98E2EE00-A0E2-4321-A02C-59EC22A5D42F}" presName="FiveConn_1-2" presStyleLbl="fgAccFollowNode1" presStyleIdx="0" presStyleCnt="4">
        <dgm:presLayoutVars>
          <dgm:bulletEnabled val="1"/>
        </dgm:presLayoutVars>
      </dgm:prSet>
      <dgm:spPr/>
    </dgm:pt>
    <dgm:pt modelId="{D14E24AA-C248-4725-8636-E3BCEF4DA8AF}" type="pres">
      <dgm:prSet presAssocID="{98E2EE00-A0E2-4321-A02C-59EC22A5D42F}" presName="FiveConn_2-3" presStyleLbl="fgAccFollowNode1" presStyleIdx="1" presStyleCnt="4">
        <dgm:presLayoutVars>
          <dgm:bulletEnabled val="1"/>
        </dgm:presLayoutVars>
      </dgm:prSet>
      <dgm:spPr/>
    </dgm:pt>
    <dgm:pt modelId="{4570EC2D-E35B-4FFD-AF4D-0AC29E1D391C}" type="pres">
      <dgm:prSet presAssocID="{98E2EE00-A0E2-4321-A02C-59EC22A5D42F}" presName="FiveConn_3-4" presStyleLbl="fgAccFollowNode1" presStyleIdx="2" presStyleCnt="4">
        <dgm:presLayoutVars>
          <dgm:bulletEnabled val="1"/>
        </dgm:presLayoutVars>
      </dgm:prSet>
      <dgm:spPr/>
    </dgm:pt>
    <dgm:pt modelId="{96D1011D-CB69-4C5A-A549-6CC6562613E8}" type="pres">
      <dgm:prSet presAssocID="{98E2EE00-A0E2-4321-A02C-59EC22A5D42F}" presName="FiveConn_4-5" presStyleLbl="fgAccFollowNode1" presStyleIdx="3" presStyleCnt="4">
        <dgm:presLayoutVars>
          <dgm:bulletEnabled val="1"/>
        </dgm:presLayoutVars>
      </dgm:prSet>
      <dgm:spPr/>
    </dgm:pt>
    <dgm:pt modelId="{A1861251-5A59-4ADA-8FEF-17F7330B10A1}" type="pres">
      <dgm:prSet presAssocID="{98E2EE00-A0E2-4321-A02C-59EC22A5D42F}" presName="FiveNodes_1_text" presStyleLbl="node1" presStyleIdx="4" presStyleCnt="5">
        <dgm:presLayoutVars>
          <dgm:bulletEnabled val="1"/>
        </dgm:presLayoutVars>
      </dgm:prSet>
      <dgm:spPr/>
    </dgm:pt>
    <dgm:pt modelId="{302DCBD6-2987-443B-BABF-2F4920AABF77}" type="pres">
      <dgm:prSet presAssocID="{98E2EE00-A0E2-4321-A02C-59EC22A5D42F}" presName="FiveNodes_2_text" presStyleLbl="node1" presStyleIdx="4" presStyleCnt="5">
        <dgm:presLayoutVars>
          <dgm:bulletEnabled val="1"/>
        </dgm:presLayoutVars>
      </dgm:prSet>
      <dgm:spPr/>
    </dgm:pt>
    <dgm:pt modelId="{63B5CE52-F075-4456-A4BA-0A320DCF00F3}" type="pres">
      <dgm:prSet presAssocID="{98E2EE00-A0E2-4321-A02C-59EC22A5D42F}" presName="FiveNodes_3_text" presStyleLbl="node1" presStyleIdx="4" presStyleCnt="5">
        <dgm:presLayoutVars>
          <dgm:bulletEnabled val="1"/>
        </dgm:presLayoutVars>
      </dgm:prSet>
      <dgm:spPr/>
    </dgm:pt>
    <dgm:pt modelId="{56D68559-9AF3-4B2E-A069-4802DCD914E1}" type="pres">
      <dgm:prSet presAssocID="{98E2EE00-A0E2-4321-A02C-59EC22A5D42F}" presName="FiveNodes_4_text" presStyleLbl="node1" presStyleIdx="4" presStyleCnt="5">
        <dgm:presLayoutVars>
          <dgm:bulletEnabled val="1"/>
        </dgm:presLayoutVars>
      </dgm:prSet>
      <dgm:spPr/>
    </dgm:pt>
    <dgm:pt modelId="{DDE935C0-5DB9-4B96-8FE6-393C9081746E}" type="pres">
      <dgm:prSet presAssocID="{98E2EE00-A0E2-4321-A02C-59EC22A5D42F}" presName="FiveNodes_5_text" presStyleLbl="node1" presStyleIdx="4" presStyleCnt="5">
        <dgm:presLayoutVars>
          <dgm:bulletEnabled val="1"/>
        </dgm:presLayoutVars>
      </dgm:prSet>
      <dgm:spPr/>
    </dgm:pt>
  </dgm:ptLst>
  <dgm:cxnLst>
    <dgm:cxn modelId="{ABAE3704-1D05-4F6A-9476-7F35270436ED}" srcId="{98E2EE00-A0E2-4321-A02C-59EC22A5D42F}" destId="{78396B54-0EAF-4D3A-AE4A-8F502D40A1D7}" srcOrd="3" destOrd="0" parTransId="{13C8D31D-5534-447C-AA66-6025E30F1150}" sibTransId="{4DFC2E33-5311-4B10-9F7A-8F0F42C2375E}"/>
    <dgm:cxn modelId="{34DB7C07-1612-494E-8F7A-74A917C20816}" type="presOf" srcId="{CAEFB5E1-C1C8-4DF0-905B-3DD4B7A27D13}" destId="{45EDFDC0-518A-46B1-A741-9A966CB57F7F}" srcOrd="0" destOrd="0" presId="urn:microsoft.com/office/officeart/2005/8/layout/vProcess5"/>
    <dgm:cxn modelId="{8C469217-843A-49FE-A779-D1B5DF0EF66D}" type="presOf" srcId="{98E2EE00-A0E2-4321-A02C-59EC22A5D42F}" destId="{88919CDC-BA09-45C3-ABF7-71314B5EDBD6}" srcOrd="0" destOrd="0" presId="urn:microsoft.com/office/officeart/2005/8/layout/vProcess5"/>
    <dgm:cxn modelId="{98A4F61C-D2D8-42D7-B443-FDA9B28D81DD}" srcId="{98E2EE00-A0E2-4321-A02C-59EC22A5D42F}" destId="{73D5D800-D8CF-44E3-BB5E-08396DF4A74A}" srcOrd="4" destOrd="0" parTransId="{298F4796-2BE8-4210-B7F1-B9D5FDBC0BE9}" sibTransId="{8FD8E4E8-A676-45C6-93B6-223D502358B8}"/>
    <dgm:cxn modelId="{D6CBF71E-F705-4CAB-BD1E-E418EAC0258C}" type="presOf" srcId="{4DFC2E33-5311-4B10-9F7A-8F0F42C2375E}" destId="{96D1011D-CB69-4C5A-A549-6CC6562613E8}" srcOrd="0" destOrd="0" presId="urn:microsoft.com/office/officeart/2005/8/layout/vProcess5"/>
    <dgm:cxn modelId="{20C5C62D-81A7-4F34-B113-F90D29014304}" srcId="{98E2EE00-A0E2-4321-A02C-59EC22A5D42F}" destId="{948BF48A-0C48-4C37-8109-7096263B75D0}" srcOrd="0" destOrd="0" parTransId="{8BB2BB7B-B251-4574-A9D5-9E505488668A}" sibTransId="{E420F316-A173-4BD9-8BA0-83C32225B314}"/>
    <dgm:cxn modelId="{939C1762-8A69-4E4C-B35E-CDEE0C9576D5}" type="presOf" srcId="{948BF48A-0C48-4C37-8109-7096263B75D0}" destId="{A1861251-5A59-4ADA-8FEF-17F7330B10A1}" srcOrd="1" destOrd="0" presId="urn:microsoft.com/office/officeart/2005/8/layout/vProcess5"/>
    <dgm:cxn modelId="{BC6D7366-D554-4D1D-A19B-94C194BFBC2E}" srcId="{98E2EE00-A0E2-4321-A02C-59EC22A5D42F}" destId="{B6652F28-FF1A-4EFB-834E-CAABD50EFB10}" srcOrd="2" destOrd="0" parTransId="{BDB29B82-92E4-46A7-90BB-97FFDFDF6641}" sibTransId="{0BDF2416-2BD2-4D35-803F-B88B222D8CDB}"/>
    <dgm:cxn modelId="{6B8C6C48-A707-4862-8BC0-88AB599D1CC9}" type="presOf" srcId="{78396B54-0EAF-4D3A-AE4A-8F502D40A1D7}" destId="{56D68559-9AF3-4B2E-A069-4802DCD914E1}" srcOrd="1" destOrd="0" presId="urn:microsoft.com/office/officeart/2005/8/layout/vProcess5"/>
    <dgm:cxn modelId="{B3ED0E87-5AFD-4F8E-A0BD-647EA2471229}" type="presOf" srcId="{0BDF2416-2BD2-4D35-803F-B88B222D8CDB}" destId="{4570EC2D-E35B-4FFD-AF4D-0AC29E1D391C}" srcOrd="0" destOrd="0" presId="urn:microsoft.com/office/officeart/2005/8/layout/vProcess5"/>
    <dgm:cxn modelId="{A7AAD18B-A3F4-4F40-9D9D-3CC59AA2211D}" srcId="{98E2EE00-A0E2-4321-A02C-59EC22A5D42F}" destId="{CAEFB5E1-C1C8-4DF0-905B-3DD4B7A27D13}" srcOrd="1" destOrd="0" parTransId="{19B68D46-628C-4E33-86D0-77ABE6B43BC5}" sibTransId="{5D334A7F-FE86-4DEA-9B2B-EC27A6A5FE92}"/>
    <dgm:cxn modelId="{B099F89B-6A08-44BA-89D9-69D09EAA4A45}" type="presOf" srcId="{948BF48A-0C48-4C37-8109-7096263B75D0}" destId="{04C19F4F-A2EC-4534-B2AA-B2B3DEC3094D}" srcOrd="0" destOrd="0" presId="urn:microsoft.com/office/officeart/2005/8/layout/vProcess5"/>
    <dgm:cxn modelId="{7620F0A3-5AB1-40F2-8C50-F1AB9EFAD896}" type="presOf" srcId="{5D334A7F-FE86-4DEA-9B2B-EC27A6A5FE92}" destId="{D14E24AA-C248-4725-8636-E3BCEF4DA8AF}" srcOrd="0" destOrd="0" presId="urn:microsoft.com/office/officeart/2005/8/layout/vProcess5"/>
    <dgm:cxn modelId="{C91AF7A9-3F48-4B4C-B9D0-2EDBF11BF865}" type="presOf" srcId="{73D5D800-D8CF-44E3-BB5E-08396DF4A74A}" destId="{582CDF0F-CD92-44CA-BAF6-4CD3C034173F}" srcOrd="0" destOrd="0" presId="urn:microsoft.com/office/officeart/2005/8/layout/vProcess5"/>
    <dgm:cxn modelId="{68905FB6-9C11-42A7-88EA-A0867FC9FF9B}" type="presOf" srcId="{E420F316-A173-4BD9-8BA0-83C32225B314}" destId="{17E6FF82-2F72-4B2D-AE21-733B14D6EB5C}" srcOrd="0" destOrd="0" presId="urn:microsoft.com/office/officeart/2005/8/layout/vProcess5"/>
    <dgm:cxn modelId="{4CB723C9-8D7D-4139-AE29-CD6F635411FF}" type="presOf" srcId="{78396B54-0EAF-4D3A-AE4A-8F502D40A1D7}" destId="{F86B92EE-1B20-481E-8042-24A108B4447A}" srcOrd="0" destOrd="0" presId="urn:microsoft.com/office/officeart/2005/8/layout/vProcess5"/>
    <dgm:cxn modelId="{2A6924D9-9BEF-4E95-9718-5D5746CCCFF7}" type="presOf" srcId="{CAEFB5E1-C1C8-4DF0-905B-3DD4B7A27D13}" destId="{302DCBD6-2987-443B-BABF-2F4920AABF77}" srcOrd="1" destOrd="0" presId="urn:microsoft.com/office/officeart/2005/8/layout/vProcess5"/>
    <dgm:cxn modelId="{77F197E0-5737-40C9-B983-788ED5F88ADB}" type="presOf" srcId="{B6652F28-FF1A-4EFB-834E-CAABD50EFB10}" destId="{63B5CE52-F075-4456-A4BA-0A320DCF00F3}" srcOrd="1" destOrd="0" presId="urn:microsoft.com/office/officeart/2005/8/layout/vProcess5"/>
    <dgm:cxn modelId="{3DE595F7-07CB-4963-BDD3-12BAEA0B5D7F}" type="presOf" srcId="{73D5D800-D8CF-44E3-BB5E-08396DF4A74A}" destId="{DDE935C0-5DB9-4B96-8FE6-393C9081746E}" srcOrd="1" destOrd="0" presId="urn:microsoft.com/office/officeart/2005/8/layout/vProcess5"/>
    <dgm:cxn modelId="{64B346FF-E9A0-400F-91EC-E80E98E3541A}" type="presOf" srcId="{B6652F28-FF1A-4EFB-834E-CAABD50EFB10}" destId="{918AC451-400B-4377-A9AD-9BB86E35C249}" srcOrd="0" destOrd="0" presId="urn:microsoft.com/office/officeart/2005/8/layout/vProcess5"/>
    <dgm:cxn modelId="{A6624676-7B78-411E-BEE8-76D64A16F6D6}" type="presParOf" srcId="{88919CDC-BA09-45C3-ABF7-71314B5EDBD6}" destId="{D7FB5B1B-D357-407F-BC58-7D8A082628AE}" srcOrd="0" destOrd="0" presId="urn:microsoft.com/office/officeart/2005/8/layout/vProcess5"/>
    <dgm:cxn modelId="{F30E4ED2-1ECB-4014-B612-631BC2338E14}" type="presParOf" srcId="{88919CDC-BA09-45C3-ABF7-71314B5EDBD6}" destId="{04C19F4F-A2EC-4534-B2AA-B2B3DEC3094D}" srcOrd="1" destOrd="0" presId="urn:microsoft.com/office/officeart/2005/8/layout/vProcess5"/>
    <dgm:cxn modelId="{FD759B73-6768-4550-8594-A71F5E4F7390}" type="presParOf" srcId="{88919CDC-BA09-45C3-ABF7-71314B5EDBD6}" destId="{45EDFDC0-518A-46B1-A741-9A966CB57F7F}" srcOrd="2" destOrd="0" presId="urn:microsoft.com/office/officeart/2005/8/layout/vProcess5"/>
    <dgm:cxn modelId="{A52F1452-24F2-4B9D-A939-A2571F8F7B71}" type="presParOf" srcId="{88919CDC-BA09-45C3-ABF7-71314B5EDBD6}" destId="{918AC451-400B-4377-A9AD-9BB86E35C249}" srcOrd="3" destOrd="0" presId="urn:microsoft.com/office/officeart/2005/8/layout/vProcess5"/>
    <dgm:cxn modelId="{43F056AD-5F1E-47E2-B7BC-9F4B7175A1F5}" type="presParOf" srcId="{88919CDC-BA09-45C3-ABF7-71314B5EDBD6}" destId="{F86B92EE-1B20-481E-8042-24A108B4447A}" srcOrd="4" destOrd="0" presId="urn:microsoft.com/office/officeart/2005/8/layout/vProcess5"/>
    <dgm:cxn modelId="{E44A775D-0FCA-404A-AF66-BFAAA48EA388}" type="presParOf" srcId="{88919CDC-BA09-45C3-ABF7-71314B5EDBD6}" destId="{582CDF0F-CD92-44CA-BAF6-4CD3C034173F}" srcOrd="5" destOrd="0" presId="urn:microsoft.com/office/officeart/2005/8/layout/vProcess5"/>
    <dgm:cxn modelId="{C7CE219D-BB9C-4B9D-B122-B3418A902C0F}" type="presParOf" srcId="{88919CDC-BA09-45C3-ABF7-71314B5EDBD6}" destId="{17E6FF82-2F72-4B2D-AE21-733B14D6EB5C}" srcOrd="6" destOrd="0" presId="urn:microsoft.com/office/officeart/2005/8/layout/vProcess5"/>
    <dgm:cxn modelId="{ABA1B9D4-5EF4-465B-B5F6-754201BA543A}" type="presParOf" srcId="{88919CDC-BA09-45C3-ABF7-71314B5EDBD6}" destId="{D14E24AA-C248-4725-8636-E3BCEF4DA8AF}" srcOrd="7" destOrd="0" presId="urn:microsoft.com/office/officeart/2005/8/layout/vProcess5"/>
    <dgm:cxn modelId="{CFA5A245-C5C2-4DC2-8648-2CD39BFD6446}" type="presParOf" srcId="{88919CDC-BA09-45C3-ABF7-71314B5EDBD6}" destId="{4570EC2D-E35B-4FFD-AF4D-0AC29E1D391C}" srcOrd="8" destOrd="0" presId="urn:microsoft.com/office/officeart/2005/8/layout/vProcess5"/>
    <dgm:cxn modelId="{87D76EE4-81E3-443A-A8E5-D13E5B94D9D6}" type="presParOf" srcId="{88919CDC-BA09-45C3-ABF7-71314B5EDBD6}" destId="{96D1011D-CB69-4C5A-A549-6CC6562613E8}" srcOrd="9" destOrd="0" presId="urn:microsoft.com/office/officeart/2005/8/layout/vProcess5"/>
    <dgm:cxn modelId="{E7DA8FD9-A5FA-4237-9C94-6860FAED098C}" type="presParOf" srcId="{88919CDC-BA09-45C3-ABF7-71314B5EDBD6}" destId="{A1861251-5A59-4ADA-8FEF-17F7330B10A1}" srcOrd="10" destOrd="0" presId="urn:microsoft.com/office/officeart/2005/8/layout/vProcess5"/>
    <dgm:cxn modelId="{FFB95A85-F3EB-4C85-9D6B-750D59E21A71}" type="presParOf" srcId="{88919CDC-BA09-45C3-ABF7-71314B5EDBD6}" destId="{302DCBD6-2987-443B-BABF-2F4920AABF77}" srcOrd="11" destOrd="0" presId="urn:microsoft.com/office/officeart/2005/8/layout/vProcess5"/>
    <dgm:cxn modelId="{7AA6EF61-F1F1-4A34-A901-5783F6E6AA05}" type="presParOf" srcId="{88919CDC-BA09-45C3-ABF7-71314B5EDBD6}" destId="{63B5CE52-F075-4456-A4BA-0A320DCF00F3}" srcOrd="12" destOrd="0" presId="urn:microsoft.com/office/officeart/2005/8/layout/vProcess5"/>
    <dgm:cxn modelId="{D28E1539-FF07-4B9E-B355-2259EA51021B}" type="presParOf" srcId="{88919CDC-BA09-45C3-ABF7-71314B5EDBD6}" destId="{56D68559-9AF3-4B2E-A069-4802DCD914E1}" srcOrd="13" destOrd="0" presId="urn:microsoft.com/office/officeart/2005/8/layout/vProcess5"/>
    <dgm:cxn modelId="{F1835286-921A-4F9D-8ABB-F213824EA36E}" type="presParOf" srcId="{88919CDC-BA09-45C3-ABF7-71314B5EDBD6}" destId="{DDE935C0-5DB9-4B96-8FE6-393C9081746E}"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59562-2C50-4596-B4A0-1578D2E2359B}">
      <dsp:nvSpPr>
        <dsp:cNvPr id="0" name=""/>
        <dsp:cNvSpPr/>
      </dsp:nvSpPr>
      <dsp:spPr>
        <a:xfrm>
          <a:off x="0" y="3703"/>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88CEDC-4B34-454D-BF4C-487E41390580}">
      <dsp:nvSpPr>
        <dsp:cNvPr id="0" name=""/>
        <dsp:cNvSpPr/>
      </dsp:nvSpPr>
      <dsp:spPr>
        <a:xfrm>
          <a:off x="164433" y="126009"/>
          <a:ext cx="299262" cy="2989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5FE25-F3D0-452F-B359-4EF37B7D61A1}">
      <dsp:nvSpPr>
        <dsp:cNvPr id="0" name=""/>
        <dsp:cNvSpPr/>
      </dsp:nvSpPr>
      <dsp:spPr>
        <a:xfrm>
          <a:off x="628129" y="3703"/>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GB" sz="1800" kern="1200" dirty="0"/>
            <a:t>Given the low survival rate of PDAC, it is critical to determine its underlying causes or risk factors.</a:t>
          </a:r>
          <a:endParaRPr lang="en-US" sz="1800" kern="1200" dirty="0"/>
        </a:p>
      </dsp:txBody>
      <dsp:txXfrm>
        <a:off x="628129" y="3703"/>
        <a:ext cx="11359473" cy="628516"/>
      </dsp:txXfrm>
    </dsp:sp>
    <dsp:sp modelId="{9F221BE1-DE75-4755-AB26-5890CAE68414}">
      <dsp:nvSpPr>
        <dsp:cNvPr id="0" name=""/>
        <dsp:cNvSpPr/>
      </dsp:nvSpPr>
      <dsp:spPr>
        <a:xfrm>
          <a:off x="0" y="789348"/>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555B1-13BB-4215-82F0-34C1073BD65F}">
      <dsp:nvSpPr>
        <dsp:cNvPr id="0" name=""/>
        <dsp:cNvSpPr/>
      </dsp:nvSpPr>
      <dsp:spPr>
        <a:xfrm>
          <a:off x="164433" y="911654"/>
          <a:ext cx="299262" cy="2989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419A1-CF5B-4098-A468-A8B8DFEFA309}">
      <dsp:nvSpPr>
        <dsp:cNvPr id="0" name=""/>
        <dsp:cNvSpPr/>
      </dsp:nvSpPr>
      <dsp:spPr>
        <a:xfrm>
          <a:off x="628129" y="789348"/>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US" sz="1800" kern="1200" dirty="0"/>
            <a:t>There are several individual and environmental factors associated with pancreatic carcinogenesis.</a:t>
          </a:r>
        </a:p>
      </dsp:txBody>
      <dsp:txXfrm>
        <a:off x="628129" y="789348"/>
        <a:ext cx="11359473" cy="628516"/>
      </dsp:txXfrm>
    </dsp:sp>
    <dsp:sp modelId="{3CCF3073-A0EF-4A09-A76D-A57B40B9895F}">
      <dsp:nvSpPr>
        <dsp:cNvPr id="0" name=""/>
        <dsp:cNvSpPr/>
      </dsp:nvSpPr>
      <dsp:spPr>
        <a:xfrm>
          <a:off x="0" y="1574994"/>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DAD62-77CD-4C60-A67E-07126B5B5130}">
      <dsp:nvSpPr>
        <dsp:cNvPr id="0" name=""/>
        <dsp:cNvSpPr/>
      </dsp:nvSpPr>
      <dsp:spPr>
        <a:xfrm>
          <a:off x="164433" y="1697300"/>
          <a:ext cx="299262" cy="2989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E51CA7-0A59-4B59-87DB-C849D505F3F8}">
      <dsp:nvSpPr>
        <dsp:cNvPr id="0" name=""/>
        <dsp:cNvSpPr/>
      </dsp:nvSpPr>
      <dsp:spPr>
        <a:xfrm>
          <a:off x="628129" y="1574994"/>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US" sz="1800" kern="1200" dirty="0"/>
            <a:t>There are modifiable and non-modifiable risk factors for pancreatic cancer; the specific cause of the disease is unknown.</a:t>
          </a:r>
        </a:p>
      </dsp:txBody>
      <dsp:txXfrm>
        <a:off x="628129" y="1574994"/>
        <a:ext cx="11359473" cy="628516"/>
      </dsp:txXfrm>
    </dsp:sp>
    <dsp:sp modelId="{4415AAEA-BC63-411B-923B-049EC5D7B830}">
      <dsp:nvSpPr>
        <dsp:cNvPr id="0" name=""/>
        <dsp:cNvSpPr/>
      </dsp:nvSpPr>
      <dsp:spPr>
        <a:xfrm>
          <a:off x="0" y="2360639"/>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A09AC-9097-402A-9718-D02E4B7C1D9B}">
      <dsp:nvSpPr>
        <dsp:cNvPr id="0" name=""/>
        <dsp:cNvSpPr/>
      </dsp:nvSpPr>
      <dsp:spPr>
        <a:xfrm>
          <a:off x="164433" y="2482945"/>
          <a:ext cx="299262" cy="2989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9B2592-9E19-47C4-840D-653120165CFA}">
      <dsp:nvSpPr>
        <dsp:cNvPr id="0" name=""/>
        <dsp:cNvSpPr/>
      </dsp:nvSpPr>
      <dsp:spPr>
        <a:xfrm>
          <a:off x="628129" y="2360639"/>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GB" sz="1800" kern="1200" dirty="0"/>
            <a:t>Non-modifiable risk factors are age, gender, ethnicity, ABO blood, and family history</a:t>
          </a:r>
          <a:endParaRPr lang="en-US" sz="1800" kern="1200" dirty="0"/>
        </a:p>
      </dsp:txBody>
      <dsp:txXfrm>
        <a:off x="628129" y="2360639"/>
        <a:ext cx="11359473" cy="628516"/>
      </dsp:txXfrm>
    </dsp:sp>
    <dsp:sp modelId="{2FEED522-E245-43D8-AE52-F264F4D30ABB}">
      <dsp:nvSpPr>
        <dsp:cNvPr id="0" name=""/>
        <dsp:cNvSpPr/>
      </dsp:nvSpPr>
      <dsp:spPr>
        <a:xfrm>
          <a:off x="0" y="3146284"/>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4D839-C853-4663-8F59-2B4B8BBB68B7}">
      <dsp:nvSpPr>
        <dsp:cNvPr id="0" name=""/>
        <dsp:cNvSpPr/>
      </dsp:nvSpPr>
      <dsp:spPr>
        <a:xfrm>
          <a:off x="164433" y="3268590"/>
          <a:ext cx="299262" cy="2989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3858A-09D4-4214-96AD-432BF8905D7C}">
      <dsp:nvSpPr>
        <dsp:cNvPr id="0" name=""/>
        <dsp:cNvSpPr/>
      </dsp:nvSpPr>
      <dsp:spPr>
        <a:xfrm>
          <a:off x="628129" y="3146284"/>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GB" sz="1800" kern="1200" dirty="0"/>
            <a:t>Smoking, alcohol consumption, dietary factors, chronic pancreatitis, obesity, chronic infection, diabetes, and socioeconomic status are all modifiable risk factors</a:t>
          </a:r>
          <a:r>
            <a:rPr lang="en-US" sz="1800" kern="1200" dirty="0"/>
            <a:t>.</a:t>
          </a:r>
        </a:p>
      </dsp:txBody>
      <dsp:txXfrm>
        <a:off x="628129" y="3146284"/>
        <a:ext cx="11359473" cy="628516"/>
      </dsp:txXfrm>
    </dsp:sp>
    <dsp:sp modelId="{FF5F718C-299F-4558-93BD-018654FCB2B8}">
      <dsp:nvSpPr>
        <dsp:cNvPr id="0" name=""/>
        <dsp:cNvSpPr/>
      </dsp:nvSpPr>
      <dsp:spPr>
        <a:xfrm>
          <a:off x="0" y="3931930"/>
          <a:ext cx="12034684" cy="5435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48CA6-5B57-41D2-B938-4FC714DEA61B}">
      <dsp:nvSpPr>
        <dsp:cNvPr id="0" name=""/>
        <dsp:cNvSpPr/>
      </dsp:nvSpPr>
      <dsp:spPr>
        <a:xfrm>
          <a:off x="164433" y="4054236"/>
          <a:ext cx="299262" cy="2989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723C4-5423-4C92-8838-1781CE4CD735}">
      <dsp:nvSpPr>
        <dsp:cNvPr id="0" name=""/>
        <dsp:cNvSpPr/>
      </dsp:nvSpPr>
      <dsp:spPr>
        <a:xfrm>
          <a:off x="628129" y="3931930"/>
          <a:ext cx="11359473" cy="628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518" tIns="66518" rIns="66518" bIns="66518" numCol="1" spcCol="1270" anchor="ctr" anchorCtr="0">
          <a:noAutofit/>
        </a:bodyPr>
        <a:lstStyle/>
        <a:p>
          <a:pPr marL="0" lvl="0" indent="0" algn="l" defTabSz="800100">
            <a:lnSpc>
              <a:spcPct val="100000"/>
            </a:lnSpc>
            <a:spcBef>
              <a:spcPct val="0"/>
            </a:spcBef>
            <a:spcAft>
              <a:spcPct val="35000"/>
            </a:spcAft>
            <a:buNone/>
          </a:pPr>
          <a:r>
            <a:rPr lang="en-US" sz="1800" kern="1200" dirty="0"/>
            <a:t>The most significant recognized environmental risk factor for pancreatic cancer worldwide is cigarette smoking. </a:t>
          </a:r>
        </a:p>
      </dsp:txBody>
      <dsp:txXfrm>
        <a:off x="628129" y="3931930"/>
        <a:ext cx="11359473" cy="6285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8FC25-F1DF-437D-8371-4FA506A99DC7}">
      <dsp:nvSpPr>
        <dsp:cNvPr id="0" name=""/>
        <dsp:cNvSpPr/>
      </dsp:nvSpPr>
      <dsp:spPr>
        <a:xfrm>
          <a:off x="6095999" y="1810954"/>
          <a:ext cx="5228006" cy="362935"/>
        </a:xfrm>
        <a:custGeom>
          <a:avLst/>
          <a:gdLst/>
          <a:ahLst/>
          <a:cxnLst/>
          <a:rect l="0" t="0" r="0" b="0"/>
          <a:pathLst>
            <a:path>
              <a:moveTo>
                <a:pt x="0" y="0"/>
              </a:moveTo>
              <a:lnTo>
                <a:pt x="0" y="181467"/>
              </a:lnTo>
              <a:lnTo>
                <a:pt x="5228006" y="181467"/>
              </a:lnTo>
              <a:lnTo>
                <a:pt x="5228006"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8713CD-0C74-4FC9-8D8C-5373BC033FC1}">
      <dsp:nvSpPr>
        <dsp:cNvPr id="0" name=""/>
        <dsp:cNvSpPr/>
      </dsp:nvSpPr>
      <dsp:spPr>
        <a:xfrm>
          <a:off x="6095999" y="1810954"/>
          <a:ext cx="3136803" cy="362935"/>
        </a:xfrm>
        <a:custGeom>
          <a:avLst/>
          <a:gdLst/>
          <a:ahLst/>
          <a:cxnLst/>
          <a:rect l="0" t="0" r="0" b="0"/>
          <a:pathLst>
            <a:path>
              <a:moveTo>
                <a:pt x="0" y="0"/>
              </a:moveTo>
              <a:lnTo>
                <a:pt x="0" y="181467"/>
              </a:lnTo>
              <a:lnTo>
                <a:pt x="3136803" y="181467"/>
              </a:lnTo>
              <a:lnTo>
                <a:pt x="3136803"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82476-4A71-4CCE-A404-3246EF5FE8A6}">
      <dsp:nvSpPr>
        <dsp:cNvPr id="0" name=""/>
        <dsp:cNvSpPr/>
      </dsp:nvSpPr>
      <dsp:spPr>
        <a:xfrm>
          <a:off x="6095999" y="1810954"/>
          <a:ext cx="1045601" cy="362935"/>
        </a:xfrm>
        <a:custGeom>
          <a:avLst/>
          <a:gdLst/>
          <a:ahLst/>
          <a:cxnLst/>
          <a:rect l="0" t="0" r="0" b="0"/>
          <a:pathLst>
            <a:path>
              <a:moveTo>
                <a:pt x="0" y="0"/>
              </a:moveTo>
              <a:lnTo>
                <a:pt x="0" y="181467"/>
              </a:lnTo>
              <a:lnTo>
                <a:pt x="1045601" y="181467"/>
              </a:lnTo>
              <a:lnTo>
                <a:pt x="1045601"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7FE824-7D15-4AC9-B960-B462BDC8F8BC}">
      <dsp:nvSpPr>
        <dsp:cNvPr id="0" name=""/>
        <dsp:cNvSpPr/>
      </dsp:nvSpPr>
      <dsp:spPr>
        <a:xfrm>
          <a:off x="5050398" y="1810954"/>
          <a:ext cx="1045601" cy="362935"/>
        </a:xfrm>
        <a:custGeom>
          <a:avLst/>
          <a:gdLst/>
          <a:ahLst/>
          <a:cxnLst/>
          <a:rect l="0" t="0" r="0" b="0"/>
          <a:pathLst>
            <a:path>
              <a:moveTo>
                <a:pt x="1045601" y="0"/>
              </a:moveTo>
              <a:lnTo>
                <a:pt x="1045601" y="181467"/>
              </a:lnTo>
              <a:lnTo>
                <a:pt x="0" y="181467"/>
              </a:lnTo>
              <a:lnTo>
                <a:pt x="0"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5E895-DCD3-4AAB-9CA3-808D6ED2E94F}">
      <dsp:nvSpPr>
        <dsp:cNvPr id="0" name=""/>
        <dsp:cNvSpPr/>
      </dsp:nvSpPr>
      <dsp:spPr>
        <a:xfrm>
          <a:off x="2959195" y="1810954"/>
          <a:ext cx="3136803" cy="362935"/>
        </a:xfrm>
        <a:custGeom>
          <a:avLst/>
          <a:gdLst/>
          <a:ahLst/>
          <a:cxnLst/>
          <a:rect l="0" t="0" r="0" b="0"/>
          <a:pathLst>
            <a:path>
              <a:moveTo>
                <a:pt x="3136803" y="0"/>
              </a:moveTo>
              <a:lnTo>
                <a:pt x="3136803" y="181467"/>
              </a:lnTo>
              <a:lnTo>
                <a:pt x="0" y="181467"/>
              </a:lnTo>
              <a:lnTo>
                <a:pt x="0"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3F078-0047-488C-AF7C-C261FAA6496C}">
      <dsp:nvSpPr>
        <dsp:cNvPr id="0" name=""/>
        <dsp:cNvSpPr/>
      </dsp:nvSpPr>
      <dsp:spPr>
        <a:xfrm>
          <a:off x="867993" y="1810954"/>
          <a:ext cx="5228006" cy="362935"/>
        </a:xfrm>
        <a:custGeom>
          <a:avLst/>
          <a:gdLst/>
          <a:ahLst/>
          <a:cxnLst/>
          <a:rect l="0" t="0" r="0" b="0"/>
          <a:pathLst>
            <a:path>
              <a:moveTo>
                <a:pt x="5228006" y="0"/>
              </a:moveTo>
              <a:lnTo>
                <a:pt x="5228006" y="181467"/>
              </a:lnTo>
              <a:lnTo>
                <a:pt x="0" y="181467"/>
              </a:lnTo>
              <a:lnTo>
                <a:pt x="0" y="3629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0D85AF-BB8C-47F6-991E-893EAF1AF474}">
      <dsp:nvSpPr>
        <dsp:cNvPr id="0" name=""/>
        <dsp:cNvSpPr/>
      </dsp:nvSpPr>
      <dsp:spPr>
        <a:xfrm>
          <a:off x="4010655" y="946820"/>
          <a:ext cx="4170687" cy="864133"/>
        </a:xfrm>
        <a:prstGeom prst="rect">
          <a:avLst/>
        </a:prstGeom>
        <a:solidFill>
          <a:schemeClr val="accent1">
            <a:lumMod val="20000"/>
            <a:lumOff val="80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chemeClr val="tx1"/>
              </a:solidFill>
            </a:rPr>
            <a:t>Modifiable Risk Factors:</a:t>
          </a:r>
          <a:endParaRPr lang="en-US" sz="2400" kern="1200" dirty="0">
            <a:solidFill>
              <a:schemeClr val="tx1"/>
            </a:solidFill>
          </a:endParaRPr>
        </a:p>
      </dsp:txBody>
      <dsp:txXfrm>
        <a:off x="4010655" y="946820"/>
        <a:ext cx="4170687" cy="864133"/>
      </dsp:txXfrm>
    </dsp:sp>
    <dsp:sp modelId="{1D4A788C-8755-464D-95AD-EC8FD51632F3}">
      <dsp:nvSpPr>
        <dsp:cNvPr id="0" name=""/>
        <dsp:cNvSpPr/>
      </dsp:nvSpPr>
      <dsp:spPr>
        <a:xfrm>
          <a:off x="3860"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Smoking</a:t>
          </a:r>
        </a:p>
      </dsp:txBody>
      <dsp:txXfrm>
        <a:off x="3860" y="2173889"/>
        <a:ext cx="1728266" cy="864133"/>
      </dsp:txXfrm>
    </dsp:sp>
    <dsp:sp modelId="{86D7DCE8-AFC9-4C6F-8788-0EB43DB4AF89}">
      <dsp:nvSpPr>
        <dsp:cNvPr id="0" name=""/>
        <dsp:cNvSpPr/>
      </dsp:nvSpPr>
      <dsp:spPr>
        <a:xfrm>
          <a:off x="2095062"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Obesity</a:t>
          </a:r>
        </a:p>
      </dsp:txBody>
      <dsp:txXfrm>
        <a:off x="2095062" y="2173889"/>
        <a:ext cx="1728266" cy="864133"/>
      </dsp:txXfrm>
    </dsp:sp>
    <dsp:sp modelId="{990B2291-2447-47F2-90ED-25C98D95E417}">
      <dsp:nvSpPr>
        <dsp:cNvPr id="0" name=""/>
        <dsp:cNvSpPr/>
      </dsp:nvSpPr>
      <dsp:spPr>
        <a:xfrm>
          <a:off x="4186265"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Diabetes </a:t>
          </a:r>
        </a:p>
      </dsp:txBody>
      <dsp:txXfrm>
        <a:off x="4186265" y="2173889"/>
        <a:ext cx="1728266" cy="864133"/>
      </dsp:txXfrm>
    </dsp:sp>
    <dsp:sp modelId="{705307FE-37DC-4B48-BD86-C4F145B05F7D}">
      <dsp:nvSpPr>
        <dsp:cNvPr id="0" name=""/>
        <dsp:cNvSpPr/>
      </dsp:nvSpPr>
      <dsp:spPr>
        <a:xfrm>
          <a:off x="6277467"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Dietary Habits</a:t>
          </a:r>
        </a:p>
      </dsp:txBody>
      <dsp:txXfrm>
        <a:off x="6277467" y="2173889"/>
        <a:ext cx="1728266" cy="864133"/>
      </dsp:txXfrm>
    </dsp:sp>
    <dsp:sp modelId="{42AE6BF9-5EF1-46C6-B163-8D385D6A0D1C}">
      <dsp:nvSpPr>
        <dsp:cNvPr id="0" name=""/>
        <dsp:cNvSpPr/>
      </dsp:nvSpPr>
      <dsp:spPr>
        <a:xfrm>
          <a:off x="8368669"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Alcohol Consumption</a:t>
          </a:r>
        </a:p>
      </dsp:txBody>
      <dsp:txXfrm>
        <a:off x="8368669" y="2173889"/>
        <a:ext cx="1728266" cy="864133"/>
      </dsp:txXfrm>
    </dsp:sp>
    <dsp:sp modelId="{5F178483-2815-45CD-88F5-0CB190D7310E}">
      <dsp:nvSpPr>
        <dsp:cNvPr id="0" name=""/>
        <dsp:cNvSpPr/>
      </dsp:nvSpPr>
      <dsp:spPr>
        <a:xfrm>
          <a:off x="10459872" y="2173889"/>
          <a:ext cx="1728266" cy="86413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Chronic Pancreatitis</a:t>
          </a:r>
        </a:p>
      </dsp:txBody>
      <dsp:txXfrm>
        <a:off x="10459872" y="2173889"/>
        <a:ext cx="1728266" cy="864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CCB03-19EF-441E-BC0D-FDAD1640FCF7}">
      <dsp:nvSpPr>
        <dsp:cNvPr id="0" name=""/>
        <dsp:cNvSpPr/>
      </dsp:nvSpPr>
      <dsp:spPr>
        <a:xfrm>
          <a:off x="0" y="3818"/>
          <a:ext cx="12191998" cy="1182718"/>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89D06907-9DBB-4F7E-86F7-F838B527CC00}">
      <dsp:nvSpPr>
        <dsp:cNvPr id="0" name=""/>
        <dsp:cNvSpPr/>
      </dsp:nvSpPr>
      <dsp:spPr>
        <a:xfrm>
          <a:off x="352892" y="274366"/>
          <a:ext cx="642249" cy="6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35952-E59A-408A-8C07-FC63916F516C}">
      <dsp:nvSpPr>
        <dsp:cNvPr id="0" name=""/>
        <dsp:cNvSpPr/>
      </dsp:nvSpPr>
      <dsp:spPr>
        <a:xfrm>
          <a:off x="1348033" y="3818"/>
          <a:ext cx="10764704" cy="130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568" tIns="138568" rIns="138568" bIns="138568" numCol="1" spcCol="1270" anchor="ctr" anchorCtr="0">
          <a:noAutofit/>
        </a:bodyPr>
        <a:lstStyle/>
        <a:p>
          <a:pPr marL="0" lvl="0" indent="0" algn="l" defTabSz="800100">
            <a:lnSpc>
              <a:spcPct val="100000"/>
            </a:lnSpc>
            <a:spcBef>
              <a:spcPct val="0"/>
            </a:spcBef>
            <a:spcAft>
              <a:spcPct val="35000"/>
            </a:spcAft>
            <a:buNone/>
          </a:pPr>
          <a:r>
            <a:rPr lang="en-GB" sz="1800" b="0" i="0" kern="1200" dirty="0"/>
            <a:t>Smoking is strongly correlated with an increased risk of pancreatic cancer, with long-term smoking and higher daily cigarette consumption amplifying this risk. While smoking is a significant factor, it is not the sole cause of pancreatic cancer, as other factors also contribute to its development.</a:t>
          </a:r>
          <a:endParaRPr lang="en-US" sz="1800" kern="1200" dirty="0"/>
        </a:p>
      </dsp:txBody>
      <dsp:txXfrm>
        <a:off x="1348033" y="3818"/>
        <a:ext cx="10764704" cy="1309300"/>
      </dsp:txXfrm>
    </dsp:sp>
    <dsp:sp modelId="{FF66BCF8-109E-40E2-94DE-E89C5E353B72}">
      <dsp:nvSpPr>
        <dsp:cNvPr id="0" name=""/>
        <dsp:cNvSpPr/>
      </dsp:nvSpPr>
      <dsp:spPr>
        <a:xfrm>
          <a:off x="0" y="1621190"/>
          <a:ext cx="12191998" cy="1182718"/>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EAA351BA-BB7C-4A72-8401-EE308C0F7E7B}">
      <dsp:nvSpPr>
        <dsp:cNvPr id="0" name=""/>
        <dsp:cNvSpPr/>
      </dsp:nvSpPr>
      <dsp:spPr>
        <a:xfrm>
          <a:off x="228054" y="1802674"/>
          <a:ext cx="891923" cy="819749"/>
        </a:xfrm>
        <a:prstGeom prst="rect">
          <a:avLst/>
        </a:prstGeom>
        <a:blipFill>
          <a:blip xmlns:r="http://schemas.openxmlformats.org/officeDocument/2006/relationships" r:embed="rId3">
            <a:duotone>
              <a:schemeClr val="accent5">
                <a:shade val="45000"/>
                <a:satMod val="135000"/>
              </a:schemeClr>
              <a:prstClr val="white"/>
            </a:duotone>
            <a:extLst>
              <a:ext uri="{837473B0-CC2E-450A-ABE3-18F120FF3D39}">
                <a1611:picAttrSrcUrl xmlns:a1611="http://schemas.microsoft.com/office/drawing/2016/11/main" r:i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D2843A-F48B-44EB-AA47-C2AA1C3754BF}">
      <dsp:nvSpPr>
        <dsp:cNvPr id="0" name=""/>
        <dsp:cNvSpPr/>
      </dsp:nvSpPr>
      <dsp:spPr>
        <a:xfrm>
          <a:off x="1348033" y="1621190"/>
          <a:ext cx="10764704" cy="130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568" tIns="138568" rIns="138568" bIns="138568" numCol="1" spcCol="1270" anchor="ctr" anchorCtr="0">
          <a:noAutofit/>
        </a:bodyPr>
        <a:lstStyle/>
        <a:p>
          <a:pPr marL="0" lvl="0" indent="0" algn="l" defTabSz="800100">
            <a:lnSpc>
              <a:spcPct val="100000"/>
            </a:lnSpc>
            <a:spcBef>
              <a:spcPct val="0"/>
            </a:spcBef>
            <a:spcAft>
              <a:spcPct val="35000"/>
            </a:spcAft>
            <a:buNone/>
          </a:pPr>
          <a:r>
            <a:rPr lang="en-GB" sz="1800" b="0" i="0" kern="1200" dirty="0"/>
            <a:t>Obesity is strongly associated with a higher incidence of pancreatic cancer and is likely to worsen outcomes for this disease. Multiple studies have consistently found a link between obesity and an increased risk of pancreatic cancer, with individuals in the highest quartile of body mass index (BMI) having a 1.33 times higher risk compared to those in the lowest quartile.</a:t>
          </a:r>
          <a:endParaRPr lang="en-US" sz="1800" kern="1200" dirty="0"/>
        </a:p>
      </dsp:txBody>
      <dsp:txXfrm>
        <a:off x="1348033" y="1621190"/>
        <a:ext cx="10764704" cy="1309300"/>
      </dsp:txXfrm>
    </dsp:sp>
    <dsp:sp modelId="{A18DFB6D-50CA-410D-8762-2662735EBEAD}">
      <dsp:nvSpPr>
        <dsp:cNvPr id="0" name=""/>
        <dsp:cNvSpPr/>
      </dsp:nvSpPr>
      <dsp:spPr>
        <a:xfrm>
          <a:off x="0" y="3238561"/>
          <a:ext cx="12191998" cy="1182718"/>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9357046E-C6F2-45DB-8D83-4E95BDD84671}">
      <dsp:nvSpPr>
        <dsp:cNvPr id="0" name=""/>
        <dsp:cNvSpPr/>
      </dsp:nvSpPr>
      <dsp:spPr>
        <a:xfrm>
          <a:off x="218145" y="3513485"/>
          <a:ext cx="911743" cy="632870"/>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colorTemperature colorTemp="4700"/>
                    </a14:imgEffect>
                  </a14:imgLayer>
                </a14:imgProps>
              </a:ext>
              <a:ext uri="{837473B0-CC2E-450A-ABE3-18F120FF3D39}">
                <a1611:picAttrSrcUrl xmlns:a1611="http://schemas.microsoft.com/office/drawing/2016/11/main" r:id="rId7"/>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970BF-F166-4D3F-8D7F-A33B7A1CEB2E}">
      <dsp:nvSpPr>
        <dsp:cNvPr id="0" name=""/>
        <dsp:cNvSpPr/>
      </dsp:nvSpPr>
      <dsp:spPr>
        <a:xfrm>
          <a:off x="1348033" y="3238561"/>
          <a:ext cx="10764704" cy="1309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568" tIns="138568" rIns="138568" bIns="138568" numCol="1" spcCol="1270" anchor="ctr" anchorCtr="0">
          <a:noAutofit/>
        </a:bodyPr>
        <a:lstStyle/>
        <a:p>
          <a:pPr marL="0" lvl="0" indent="0" algn="l" defTabSz="800100">
            <a:lnSpc>
              <a:spcPct val="100000"/>
            </a:lnSpc>
            <a:spcBef>
              <a:spcPct val="0"/>
            </a:spcBef>
            <a:spcAft>
              <a:spcPct val="35000"/>
            </a:spcAft>
            <a:buNone/>
          </a:pPr>
          <a:r>
            <a:rPr lang="en-GB" sz="1800" kern="1200" dirty="0"/>
            <a:t>Long-standing diabetes is associated with an elevated risk of developing pancreatic cancer. Research indicates that individuals with type 2 diabetes who have had the condition for ten years or more are more likely to develop pancreatic cancer.</a:t>
          </a:r>
          <a:endParaRPr lang="en-US" sz="1800" kern="1200" dirty="0"/>
        </a:p>
      </dsp:txBody>
      <dsp:txXfrm>
        <a:off x="1348033" y="3238561"/>
        <a:ext cx="10764704" cy="13093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78C10-44D3-4C18-8850-A833BD81A5A2}">
      <dsp:nvSpPr>
        <dsp:cNvPr id="0" name=""/>
        <dsp:cNvSpPr/>
      </dsp:nvSpPr>
      <dsp:spPr>
        <a:xfrm>
          <a:off x="0" y="3823"/>
          <a:ext cx="12192002" cy="1110847"/>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66699610-F855-4123-AA15-F9C3A7AD2383}">
      <dsp:nvSpPr>
        <dsp:cNvPr id="0" name=""/>
        <dsp:cNvSpPr/>
      </dsp:nvSpPr>
      <dsp:spPr>
        <a:xfrm>
          <a:off x="281825" y="107786"/>
          <a:ext cx="719975" cy="902922"/>
        </a:xfrm>
        <a:prstGeom prst="rect">
          <a:avLst/>
        </a:prstGeom>
        <a:blipFill>
          <a:blip xmlns:r="http://schemas.openxmlformats.org/officeDocument/2006/relationships" r:embed="rId1">
            <a:duotone>
              <a:prstClr val="black"/>
              <a:schemeClr val="accent5">
                <a:tint val="45000"/>
                <a:satMod val="400000"/>
              </a:schemeClr>
            </a:duotone>
            <a:extLst>
              <a:ext uri="{837473B0-CC2E-450A-ABE3-18F120FF3D39}">
                <a1611:picAttrSrcUrl xmlns:a1611="http://schemas.microsoft.com/office/drawing/2016/11/main" r:id="rId2"/>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452876-1116-4775-A6AB-00532242B315}">
      <dsp:nvSpPr>
        <dsp:cNvPr id="0" name=""/>
        <dsp:cNvSpPr/>
      </dsp:nvSpPr>
      <dsp:spPr>
        <a:xfrm>
          <a:off x="1283626" y="3823"/>
          <a:ext cx="10825002" cy="126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66" tIns="133466" rIns="133466" bIns="133466" numCol="1" spcCol="1270" anchor="ctr" anchorCtr="0">
          <a:noAutofit/>
        </a:bodyPr>
        <a:lstStyle/>
        <a:p>
          <a:pPr marL="0" lvl="0" indent="0" algn="l" defTabSz="800100">
            <a:lnSpc>
              <a:spcPct val="100000"/>
            </a:lnSpc>
            <a:spcBef>
              <a:spcPct val="0"/>
            </a:spcBef>
            <a:spcAft>
              <a:spcPct val="35000"/>
            </a:spcAft>
            <a:buNone/>
          </a:pPr>
          <a:r>
            <a:rPr lang="en-GB" sz="1800" kern="1200" dirty="0"/>
            <a:t>High intakes of oil, fat, meat, and dairy products have been linked to an increased risk of pancreatic cancer and digestive disorders/cancers (30–50%)). Conversely, adopting healthy dietary habits can help lower the risk. Saturated and trans fats and red and processed meats may contribute to cancer development through mechanisms such as inflammation.</a:t>
          </a:r>
          <a:endParaRPr lang="en-US" sz="1800" kern="1200" dirty="0"/>
        </a:p>
      </dsp:txBody>
      <dsp:txXfrm>
        <a:off x="1283626" y="3823"/>
        <a:ext cx="10825002" cy="1261095"/>
      </dsp:txXfrm>
    </dsp:sp>
    <dsp:sp modelId="{3BA2BD24-7B40-4C9A-BA7D-95DDE2BD9DFB}">
      <dsp:nvSpPr>
        <dsp:cNvPr id="0" name=""/>
        <dsp:cNvSpPr/>
      </dsp:nvSpPr>
      <dsp:spPr>
        <a:xfrm>
          <a:off x="0" y="1553168"/>
          <a:ext cx="12192002" cy="1110847"/>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1C340E92-D6D2-4583-990C-D7275EB5CF43}">
      <dsp:nvSpPr>
        <dsp:cNvPr id="0" name=""/>
        <dsp:cNvSpPr/>
      </dsp:nvSpPr>
      <dsp:spPr>
        <a:xfrm>
          <a:off x="336031" y="1803109"/>
          <a:ext cx="611563" cy="6109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8B1D8D-6618-4375-9932-A74151908138}">
      <dsp:nvSpPr>
        <dsp:cNvPr id="0" name=""/>
        <dsp:cNvSpPr/>
      </dsp:nvSpPr>
      <dsp:spPr>
        <a:xfrm>
          <a:off x="1283626" y="1553168"/>
          <a:ext cx="10825002" cy="126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66" tIns="133466" rIns="133466" bIns="133466" numCol="1" spcCol="1270" anchor="ctr" anchorCtr="0">
          <a:noAutofit/>
        </a:bodyPr>
        <a:lstStyle/>
        <a:p>
          <a:pPr marL="0" lvl="0" indent="0" algn="l" defTabSz="800100">
            <a:lnSpc>
              <a:spcPct val="100000"/>
            </a:lnSpc>
            <a:spcBef>
              <a:spcPct val="0"/>
            </a:spcBef>
            <a:spcAft>
              <a:spcPct val="35000"/>
            </a:spcAft>
            <a:buNone/>
          </a:pPr>
          <a:r>
            <a:rPr lang="en-GB" sz="1800" kern="1200" dirty="0"/>
            <a:t>High alcohol intake (over three daily drinks) consistently links to increased pancreatic cancer risk. No evidence suggests low-to-moderate consumption poses a higher risk. Damage to pancreatic cells and inflammation may contribute to the association.</a:t>
          </a:r>
          <a:endParaRPr lang="en-US" sz="1800" kern="1200" dirty="0"/>
        </a:p>
      </dsp:txBody>
      <dsp:txXfrm>
        <a:off x="1283626" y="1553168"/>
        <a:ext cx="10825002" cy="1261095"/>
      </dsp:txXfrm>
    </dsp:sp>
    <dsp:sp modelId="{A5B94A72-7D95-4A5B-A5E8-6078D7D89072}">
      <dsp:nvSpPr>
        <dsp:cNvPr id="0" name=""/>
        <dsp:cNvSpPr/>
      </dsp:nvSpPr>
      <dsp:spPr>
        <a:xfrm>
          <a:off x="0" y="3102514"/>
          <a:ext cx="12192002" cy="1110847"/>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4DF80174-B318-4B01-9C3E-6B182E37EC7C}">
      <dsp:nvSpPr>
        <dsp:cNvPr id="0" name=""/>
        <dsp:cNvSpPr/>
      </dsp:nvSpPr>
      <dsp:spPr>
        <a:xfrm>
          <a:off x="336031" y="3352455"/>
          <a:ext cx="611563" cy="6109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DDAD3-D2A1-46C1-B618-2B6EFD851419}">
      <dsp:nvSpPr>
        <dsp:cNvPr id="0" name=""/>
        <dsp:cNvSpPr/>
      </dsp:nvSpPr>
      <dsp:spPr>
        <a:xfrm>
          <a:off x="1283626" y="3102514"/>
          <a:ext cx="10825002" cy="126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66" tIns="133466" rIns="133466" bIns="133466" numCol="1" spcCol="1270" anchor="ctr" anchorCtr="0">
          <a:noAutofit/>
        </a:bodyPr>
        <a:lstStyle/>
        <a:p>
          <a:pPr marL="0" lvl="0" indent="0" algn="l" defTabSz="800100">
            <a:lnSpc>
              <a:spcPct val="100000"/>
            </a:lnSpc>
            <a:spcBef>
              <a:spcPct val="0"/>
            </a:spcBef>
            <a:spcAft>
              <a:spcPct val="35000"/>
            </a:spcAft>
            <a:buNone/>
          </a:pPr>
          <a:r>
            <a:rPr lang="en-GB" sz="1800" kern="1200" dirty="0"/>
            <a:t>Long-term chronic pancreatitis is a significant risk factor for pancreatic cancer. While alcohol is a common cause, other factors can also contribute. Recent evidence highlights the association between chronic pancreatitis and increased pancreatic cancer risk.</a:t>
          </a:r>
          <a:endParaRPr lang="en-US" sz="1800" kern="1200" dirty="0"/>
        </a:p>
      </dsp:txBody>
      <dsp:txXfrm>
        <a:off x="1283626" y="3102514"/>
        <a:ext cx="10825002" cy="12610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82476-4A71-4CCE-A404-3246EF5FE8A6}">
      <dsp:nvSpPr>
        <dsp:cNvPr id="0" name=""/>
        <dsp:cNvSpPr/>
      </dsp:nvSpPr>
      <dsp:spPr>
        <a:xfrm>
          <a:off x="6095999" y="1386006"/>
          <a:ext cx="4647443" cy="624296"/>
        </a:xfrm>
        <a:custGeom>
          <a:avLst/>
          <a:gdLst/>
          <a:ahLst/>
          <a:cxnLst/>
          <a:rect l="0" t="0" r="0" b="0"/>
          <a:pathLst>
            <a:path>
              <a:moveTo>
                <a:pt x="0" y="0"/>
              </a:moveTo>
              <a:lnTo>
                <a:pt x="0" y="312148"/>
              </a:lnTo>
              <a:lnTo>
                <a:pt x="4647443" y="312148"/>
              </a:lnTo>
              <a:lnTo>
                <a:pt x="4647443" y="6242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7FE824-7D15-4AC9-B960-B462BDC8F8BC}">
      <dsp:nvSpPr>
        <dsp:cNvPr id="0" name=""/>
        <dsp:cNvSpPr/>
      </dsp:nvSpPr>
      <dsp:spPr>
        <a:xfrm>
          <a:off x="6095999" y="1386006"/>
          <a:ext cx="1144989" cy="624296"/>
        </a:xfrm>
        <a:custGeom>
          <a:avLst/>
          <a:gdLst/>
          <a:ahLst/>
          <a:cxnLst/>
          <a:rect l="0" t="0" r="0" b="0"/>
          <a:pathLst>
            <a:path>
              <a:moveTo>
                <a:pt x="0" y="0"/>
              </a:moveTo>
              <a:lnTo>
                <a:pt x="0" y="312148"/>
              </a:lnTo>
              <a:lnTo>
                <a:pt x="1144989" y="312148"/>
              </a:lnTo>
              <a:lnTo>
                <a:pt x="1144989" y="6242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C5E895-DCD3-4AAB-9CA3-808D6ED2E94F}">
      <dsp:nvSpPr>
        <dsp:cNvPr id="0" name=""/>
        <dsp:cNvSpPr/>
      </dsp:nvSpPr>
      <dsp:spPr>
        <a:xfrm>
          <a:off x="3934208" y="1386006"/>
          <a:ext cx="2161790" cy="624296"/>
        </a:xfrm>
        <a:custGeom>
          <a:avLst/>
          <a:gdLst/>
          <a:ahLst/>
          <a:cxnLst/>
          <a:rect l="0" t="0" r="0" b="0"/>
          <a:pathLst>
            <a:path>
              <a:moveTo>
                <a:pt x="2161790" y="0"/>
              </a:moveTo>
              <a:lnTo>
                <a:pt x="2161790" y="312148"/>
              </a:lnTo>
              <a:lnTo>
                <a:pt x="0" y="312148"/>
              </a:lnTo>
              <a:lnTo>
                <a:pt x="0" y="6242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3F078-0047-488C-AF7C-C261FAA6496C}">
      <dsp:nvSpPr>
        <dsp:cNvPr id="0" name=""/>
        <dsp:cNvSpPr/>
      </dsp:nvSpPr>
      <dsp:spPr>
        <a:xfrm>
          <a:off x="1029474" y="1386006"/>
          <a:ext cx="5066524" cy="624296"/>
        </a:xfrm>
        <a:custGeom>
          <a:avLst/>
          <a:gdLst/>
          <a:ahLst/>
          <a:cxnLst/>
          <a:rect l="0" t="0" r="0" b="0"/>
          <a:pathLst>
            <a:path>
              <a:moveTo>
                <a:pt x="5066524" y="0"/>
              </a:moveTo>
              <a:lnTo>
                <a:pt x="5066524" y="312148"/>
              </a:lnTo>
              <a:lnTo>
                <a:pt x="0" y="312148"/>
              </a:lnTo>
              <a:lnTo>
                <a:pt x="0" y="62429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0D85AF-BB8C-47F6-991E-893EAF1AF474}">
      <dsp:nvSpPr>
        <dsp:cNvPr id="0" name=""/>
        <dsp:cNvSpPr/>
      </dsp:nvSpPr>
      <dsp:spPr>
        <a:xfrm>
          <a:off x="3151399" y="752612"/>
          <a:ext cx="5889199" cy="63339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GB" sz="3700" kern="1200" dirty="0">
              <a:solidFill>
                <a:schemeClr val="tx1"/>
              </a:solidFill>
            </a:rPr>
            <a:t>Non-Modifiable Risk Factors:</a:t>
          </a:r>
          <a:endParaRPr lang="en-US" sz="3700" kern="1200" dirty="0">
            <a:solidFill>
              <a:schemeClr val="tx1"/>
            </a:solidFill>
          </a:endParaRPr>
        </a:p>
      </dsp:txBody>
      <dsp:txXfrm>
        <a:off x="3151399" y="752612"/>
        <a:ext cx="5889199" cy="633393"/>
      </dsp:txXfrm>
    </dsp:sp>
    <dsp:sp modelId="{1D4A788C-8755-464D-95AD-EC8FD51632F3}">
      <dsp:nvSpPr>
        <dsp:cNvPr id="0" name=""/>
        <dsp:cNvSpPr/>
      </dsp:nvSpPr>
      <dsp:spPr>
        <a:xfrm>
          <a:off x="960" y="2010303"/>
          <a:ext cx="2057027" cy="928448"/>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da-DK" sz="3700" kern="1200" dirty="0">
              <a:solidFill>
                <a:schemeClr val="tx1"/>
              </a:solidFill>
            </a:rPr>
            <a:t>Age</a:t>
          </a:r>
          <a:endParaRPr lang="en-US" sz="3700" kern="1200" dirty="0">
            <a:solidFill>
              <a:schemeClr val="tx1"/>
            </a:solidFill>
          </a:endParaRPr>
        </a:p>
      </dsp:txBody>
      <dsp:txXfrm>
        <a:off x="960" y="2010303"/>
        <a:ext cx="2057027" cy="928448"/>
      </dsp:txXfrm>
    </dsp:sp>
    <dsp:sp modelId="{86D7DCE8-AFC9-4C6F-8788-0EB43DB4AF89}">
      <dsp:nvSpPr>
        <dsp:cNvPr id="0" name=""/>
        <dsp:cNvSpPr/>
      </dsp:nvSpPr>
      <dsp:spPr>
        <a:xfrm>
          <a:off x="2682285" y="2010303"/>
          <a:ext cx="2503846" cy="891034"/>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da-DK" sz="3700" kern="1200" dirty="0">
              <a:solidFill>
                <a:schemeClr val="tx1"/>
              </a:solidFill>
            </a:rPr>
            <a:t>Gender</a:t>
          </a:r>
          <a:endParaRPr lang="en-US" sz="3700" kern="1200" dirty="0">
            <a:solidFill>
              <a:schemeClr val="tx1"/>
            </a:solidFill>
          </a:endParaRPr>
        </a:p>
      </dsp:txBody>
      <dsp:txXfrm>
        <a:off x="2682285" y="2010303"/>
        <a:ext cx="2503846" cy="891034"/>
      </dsp:txXfrm>
    </dsp:sp>
    <dsp:sp modelId="{990B2291-2447-47F2-90ED-25C98D95E417}">
      <dsp:nvSpPr>
        <dsp:cNvPr id="0" name=""/>
        <dsp:cNvSpPr/>
      </dsp:nvSpPr>
      <dsp:spPr>
        <a:xfrm>
          <a:off x="5810428" y="2010303"/>
          <a:ext cx="2861122" cy="842384"/>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tx1"/>
              </a:solidFill>
            </a:rPr>
            <a:t>Ethnicity/Race </a:t>
          </a:r>
        </a:p>
      </dsp:txBody>
      <dsp:txXfrm>
        <a:off x="5810428" y="2010303"/>
        <a:ext cx="2861122" cy="842384"/>
      </dsp:txXfrm>
    </dsp:sp>
    <dsp:sp modelId="{705307FE-37DC-4B48-BD86-C4F145B05F7D}">
      <dsp:nvSpPr>
        <dsp:cNvPr id="0" name=""/>
        <dsp:cNvSpPr/>
      </dsp:nvSpPr>
      <dsp:spPr>
        <a:xfrm>
          <a:off x="9295847" y="2010303"/>
          <a:ext cx="2895190" cy="818230"/>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da-DK" sz="3700" kern="1200" dirty="0">
              <a:solidFill>
                <a:schemeClr val="tx1"/>
              </a:solidFill>
            </a:rPr>
            <a:t>Family History</a:t>
          </a:r>
          <a:endParaRPr lang="en-US" sz="3700" kern="1200" dirty="0">
            <a:solidFill>
              <a:schemeClr val="tx1"/>
            </a:solidFill>
          </a:endParaRPr>
        </a:p>
      </dsp:txBody>
      <dsp:txXfrm>
        <a:off x="9295847" y="2010303"/>
        <a:ext cx="2895190" cy="818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4414D0-8412-4C6B-B9AF-B7FE4B689873}">
      <dsp:nvSpPr>
        <dsp:cNvPr id="0" name=""/>
        <dsp:cNvSpPr/>
      </dsp:nvSpPr>
      <dsp:spPr>
        <a:xfrm>
          <a:off x="0" y="39727"/>
          <a:ext cx="12192000" cy="10344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D58FC-4EB8-4ADF-AC9B-E102E0A836C3}">
      <dsp:nvSpPr>
        <dsp:cNvPr id="0" name=""/>
        <dsp:cNvSpPr/>
      </dsp:nvSpPr>
      <dsp:spPr>
        <a:xfrm>
          <a:off x="312932" y="272487"/>
          <a:ext cx="568967" cy="568967"/>
        </a:xfrm>
        <a:prstGeom prst="rect">
          <a:avLst/>
        </a:prstGeom>
        <a:blipFill>
          <a:blip xmlns:r="http://schemas.openxmlformats.org/officeDocument/2006/relationships" r:embed="rId1">
            <a:duotone>
              <a:prstClr val="black"/>
              <a:schemeClr val="accent1">
                <a:tint val="45000"/>
                <a:satMod val="400000"/>
              </a:schemeClr>
            </a:duotone>
            <a:extLst>
              <a:ext uri="{837473B0-CC2E-450A-ABE3-18F120FF3D39}">
                <a1611:picAttrSrcUrl xmlns:a1611="http://schemas.microsoft.com/office/drawing/2016/11/main" r:id="rId2"/>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AC385-00E0-4C43-BEDA-925637DC1FEC}">
      <dsp:nvSpPr>
        <dsp:cNvPr id="0" name=""/>
        <dsp:cNvSpPr/>
      </dsp:nvSpPr>
      <dsp:spPr>
        <a:xfrm>
          <a:off x="1194832" y="39727"/>
          <a:ext cx="10693904" cy="87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2" tIns="92452" rIns="92452" bIns="92452" numCol="1" spcCol="1270" anchor="ctr" anchorCtr="0">
          <a:noAutofit/>
        </a:bodyPr>
        <a:lstStyle/>
        <a:p>
          <a:pPr marL="0" lvl="0" indent="0" algn="l" defTabSz="800100">
            <a:lnSpc>
              <a:spcPct val="100000"/>
            </a:lnSpc>
            <a:spcBef>
              <a:spcPct val="0"/>
            </a:spcBef>
            <a:spcAft>
              <a:spcPct val="35000"/>
            </a:spcAft>
            <a:buNone/>
          </a:pPr>
          <a:r>
            <a:rPr lang="en-GB" sz="1800" b="1" kern="1200" dirty="0"/>
            <a:t>Age: </a:t>
          </a:r>
          <a:r>
            <a:rPr lang="en-GB" sz="1800" kern="1200" dirty="0"/>
            <a:t>The risk of developing pancreatic cancer increases with age, with more than 80% of cases being diagnosed between the ages of 60 and 80. In the United States, the average age at which pancreatic cancer is detected is typically around 65 to 67 years.</a:t>
          </a:r>
          <a:endParaRPr lang="en-US" sz="1800" kern="1200" dirty="0"/>
        </a:p>
      </dsp:txBody>
      <dsp:txXfrm>
        <a:off x="1194832" y="39727"/>
        <a:ext cx="10693904" cy="873566"/>
      </dsp:txXfrm>
    </dsp:sp>
    <dsp:sp modelId="{FC182FE1-6909-4F9E-92CF-E42C178DF19F}">
      <dsp:nvSpPr>
        <dsp:cNvPr id="0" name=""/>
        <dsp:cNvSpPr/>
      </dsp:nvSpPr>
      <dsp:spPr>
        <a:xfrm>
          <a:off x="0" y="1233173"/>
          <a:ext cx="12192000" cy="10344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4507D8-C7DF-4A68-AE22-0E9CB565186B}">
      <dsp:nvSpPr>
        <dsp:cNvPr id="0" name=""/>
        <dsp:cNvSpPr/>
      </dsp:nvSpPr>
      <dsp:spPr>
        <a:xfrm>
          <a:off x="312932" y="1565595"/>
          <a:ext cx="568967" cy="568967"/>
        </a:xfrm>
        <a:prstGeom prst="rect">
          <a:avLst/>
        </a:prstGeom>
        <a:blipFill>
          <a:blip xmlns:r="http://schemas.openxmlformats.org/officeDocument/2006/relationships" r:embed="rId3">
            <a:duotone>
              <a:schemeClr val="accent1">
                <a:shade val="45000"/>
                <a:satMod val="135000"/>
              </a:schemeClr>
              <a:prstClr val="white"/>
            </a:duotone>
            <a:alphaModFix amt="50000"/>
            <a:extLst>
              <a:ext uri="{837473B0-CC2E-450A-ABE3-18F120FF3D39}">
                <a1611:picAttrSrcUrl xmlns:a1611="http://schemas.microsoft.com/office/drawing/2016/11/main" r:id="rId4"/>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8665C-D8FB-49FD-B329-DDCBE22BAB3E}">
      <dsp:nvSpPr>
        <dsp:cNvPr id="0" name=""/>
        <dsp:cNvSpPr/>
      </dsp:nvSpPr>
      <dsp:spPr>
        <a:xfrm>
          <a:off x="1194832" y="1367060"/>
          <a:ext cx="10693904" cy="730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29" tIns="84529" rIns="84529" bIns="84529" numCol="1" spcCol="1270" anchor="ctr" anchorCtr="0">
          <a:noAutofit/>
        </a:bodyPr>
        <a:lstStyle/>
        <a:p>
          <a:pPr marL="0" lvl="0" indent="0" algn="l" defTabSz="800100">
            <a:lnSpc>
              <a:spcPct val="100000"/>
            </a:lnSpc>
            <a:spcBef>
              <a:spcPct val="0"/>
            </a:spcBef>
            <a:spcAft>
              <a:spcPct val="35000"/>
            </a:spcAft>
            <a:buNone/>
          </a:pPr>
          <a:r>
            <a:rPr lang="en-GB" sz="1800" b="1" kern="1200" dirty="0"/>
            <a:t>Gender: </a:t>
          </a:r>
          <a:r>
            <a:rPr lang="en-GB" sz="1800" kern="1200" dirty="0"/>
            <a:t>In 2022, the United States witnessed 25,970 male fatalities and 23,860 female deaths attributed to pancreatic cancer. Additionally, there were 32,970 newly diagnosed cases among males and 29,240 among females. Globally, men have a higher likelihood of developing pancreatic cancer and experiencing fatal outcomes compared to women.</a:t>
          </a:r>
          <a:endParaRPr lang="en-US" sz="1800" kern="1200" dirty="0"/>
        </a:p>
      </dsp:txBody>
      <dsp:txXfrm>
        <a:off x="1194832" y="1367060"/>
        <a:ext cx="10693904" cy="730252"/>
      </dsp:txXfrm>
    </dsp:sp>
    <dsp:sp modelId="{A91E6372-ACDB-47B1-A8B6-0C75539B3EFE}">
      <dsp:nvSpPr>
        <dsp:cNvPr id="0" name=""/>
        <dsp:cNvSpPr/>
      </dsp:nvSpPr>
      <dsp:spPr>
        <a:xfrm>
          <a:off x="0" y="2755140"/>
          <a:ext cx="12192000" cy="10344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04BBB-91A6-4799-B6A2-F2F4C5A9153B}">
      <dsp:nvSpPr>
        <dsp:cNvPr id="0" name=""/>
        <dsp:cNvSpPr/>
      </dsp:nvSpPr>
      <dsp:spPr>
        <a:xfrm>
          <a:off x="312932" y="2987900"/>
          <a:ext cx="568967" cy="5689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05C0C-A3B1-4016-B15B-20D32AC8E2A3}">
      <dsp:nvSpPr>
        <dsp:cNvPr id="0" name=""/>
        <dsp:cNvSpPr/>
      </dsp:nvSpPr>
      <dsp:spPr>
        <a:xfrm>
          <a:off x="1194832" y="2625944"/>
          <a:ext cx="10693904" cy="1131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2" tIns="92452" rIns="92452" bIns="92452" numCol="1" spcCol="1270" anchor="ctr" anchorCtr="0">
          <a:noAutofit/>
        </a:bodyPr>
        <a:lstStyle/>
        <a:p>
          <a:pPr marL="0" lvl="0" indent="0" algn="l" defTabSz="800100">
            <a:lnSpc>
              <a:spcPct val="100000"/>
            </a:lnSpc>
            <a:spcBef>
              <a:spcPct val="0"/>
            </a:spcBef>
            <a:spcAft>
              <a:spcPct val="35000"/>
            </a:spcAft>
            <a:buNone/>
          </a:pPr>
          <a:r>
            <a:rPr lang="en-GB" sz="1800" b="1" kern="1200" dirty="0"/>
            <a:t>Ethnicity/Race: </a:t>
          </a:r>
          <a:r>
            <a:rPr lang="en-GB" sz="1800" b="0" i="0" kern="1200" dirty="0"/>
            <a:t>Pancreatic cancer exhibits racial disparities, with African Americans facing higher rates. Factors like smoking, alcoholism, obesity, high-calorie diets, type 2 diabetes, and lower socioeconomic status contribute to this disparity, emphasizing the need for targeted interventions</a:t>
          </a:r>
          <a:r>
            <a:rPr lang="en-GB" sz="1800" kern="1200" dirty="0"/>
            <a:t>.</a:t>
          </a:r>
          <a:endParaRPr lang="en-US" sz="1800" kern="1200" dirty="0"/>
        </a:p>
      </dsp:txBody>
      <dsp:txXfrm>
        <a:off x="1194832" y="2625944"/>
        <a:ext cx="10693904" cy="1131958"/>
      </dsp:txXfrm>
    </dsp:sp>
    <dsp:sp modelId="{FFD4BC3D-282B-4F4B-B76D-2B879BD6A2F2}">
      <dsp:nvSpPr>
        <dsp:cNvPr id="0" name=""/>
        <dsp:cNvSpPr/>
      </dsp:nvSpPr>
      <dsp:spPr>
        <a:xfrm>
          <a:off x="0" y="4048249"/>
          <a:ext cx="12192000" cy="10344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DAD8AF-FF7B-427E-AFA0-4F5A2A564C37}">
      <dsp:nvSpPr>
        <dsp:cNvPr id="0" name=""/>
        <dsp:cNvSpPr/>
      </dsp:nvSpPr>
      <dsp:spPr>
        <a:xfrm>
          <a:off x="312932" y="4281009"/>
          <a:ext cx="568967" cy="568967"/>
        </a:xfrm>
        <a:prstGeom prst="rect">
          <a:avLst/>
        </a:prstGeom>
        <a:blipFill>
          <a:blip xmlns:r="http://schemas.openxmlformats.org/officeDocument/2006/relationships" r:embed="rId7">
            <a:duotone>
              <a:schemeClr val="accent1">
                <a:shade val="45000"/>
                <a:satMod val="135000"/>
              </a:schemeClr>
              <a:prstClr val="white"/>
            </a:duotone>
            <a:extLst>
              <a:ext uri="{837473B0-CC2E-450A-ABE3-18F120FF3D39}">
                <a1611:picAttrSrcUrl xmlns:a1611="http://schemas.microsoft.com/office/drawing/2016/11/main" r:i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47507-E4DA-40FE-89BC-C2AB950A89AF}">
      <dsp:nvSpPr>
        <dsp:cNvPr id="0" name=""/>
        <dsp:cNvSpPr/>
      </dsp:nvSpPr>
      <dsp:spPr>
        <a:xfrm>
          <a:off x="1194832" y="4048249"/>
          <a:ext cx="10693904" cy="873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2" tIns="92452" rIns="92452" bIns="92452" numCol="1" spcCol="1270" anchor="ctr" anchorCtr="0">
          <a:noAutofit/>
        </a:bodyPr>
        <a:lstStyle/>
        <a:p>
          <a:pPr marL="0" lvl="0" indent="0" algn="l" defTabSz="800100">
            <a:lnSpc>
              <a:spcPct val="100000"/>
            </a:lnSpc>
            <a:spcBef>
              <a:spcPct val="0"/>
            </a:spcBef>
            <a:spcAft>
              <a:spcPct val="35000"/>
            </a:spcAft>
            <a:buNone/>
          </a:pPr>
          <a:r>
            <a:rPr lang="en-GB" sz="1800" b="1" kern="1200" dirty="0"/>
            <a:t>Family History: </a:t>
          </a:r>
          <a:r>
            <a:rPr lang="en-GB" sz="1800" kern="1200" dirty="0"/>
            <a:t>A family history of pancreatic cancer, especially in a close relative, is associated with an increased risk of developing the disease. About 5% to 10% of individuals diagnosed with pancreatic cancer report having first-degree relatives with a history of the disease.</a:t>
          </a:r>
          <a:endParaRPr lang="en-US" sz="1800" kern="1200" dirty="0"/>
        </a:p>
      </dsp:txBody>
      <dsp:txXfrm>
        <a:off x="1194832" y="4048249"/>
        <a:ext cx="10693904" cy="8735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9A39C-A40F-409D-83E9-D8F1B5C45488}">
      <dsp:nvSpPr>
        <dsp:cNvPr id="0" name=""/>
        <dsp:cNvSpPr/>
      </dsp:nvSpPr>
      <dsp:spPr>
        <a:xfrm>
          <a:off x="0" y="1778"/>
          <a:ext cx="12280900" cy="901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8C2C6-B852-4A2E-98D1-BAABFF701B4B}">
      <dsp:nvSpPr>
        <dsp:cNvPr id="0" name=""/>
        <dsp:cNvSpPr/>
      </dsp:nvSpPr>
      <dsp:spPr>
        <a:xfrm>
          <a:off x="272729" y="204635"/>
          <a:ext cx="495872" cy="4958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0F710B-3919-45E2-9428-BDE3DE76EF56}">
      <dsp:nvSpPr>
        <dsp:cNvPr id="0" name=""/>
        <dsp:cNvSpPr/>
      </dsp:nvSpPr>
      <dsp:spPr>
        <a:xfrm>
          <a:off x="1041332" y="1778"/>
          <a:ext cx="11239567" cy="90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18" tIns="95418" rIns="95418" bIns="95418" numCol="1" spcCol="1270" anchor="ctr" anchorCtr="0">
          <a:noAutofit/>
        </a:bodyPr>
        <a:lstStyle/>
        <a:p>
          <a:pPr marL="0" lvl="0" indent="0" algn="l" defTabSz="800100">
            <a:lnSpc>
              <a:spcPct val="100000"/>
            </a:lnSpc>
            <a:spcBef>
              <a:spcPct val="0"/>
            </a:spcBef>
            <a:spcAft>
              <a:spcPct val="35000"/>
            </a:spcAft>
            <a:buNone/>
          </a:pPr>
          <a:r>
            <a:rPr lang="en-US" sz="1800" kern="1200" dirty="0"/>
            <a:t>Causal models are used in support of system dynamics in a complex system.</a:t>
          </a:r>
        </a:p>
      </dsp:txBody>
      <dsp:txXfrm>
        <a:off x="1041332" y="1778"/>
        <a:ext cx="11239567" cy="901586"/>
      </dsp:txXfrm>
    </dsp:sp>
    <dsp:sp modelId="{E6C16E32-49D6-445E-A393-269A86BB6599}">
      <dsp:nvSpPr>
        <dsp:cNvPr id="0" name=""/>
        <dsp:cNvSpPr/>
      </dsp:nvSpPr>
      <dsp:spPr>
        <a:xfrm>
          <a:off x="0" y="1128761"/>
          <a:ext cx="12280900" cy="901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3888D1-1500-429F-A1ED-A2B23B73FB5E}">
      <dsp:nvSpPr>
        <dsp:cNvPr id="0" name=""/>
        <dsp:cNvSpPr/>
      </dsp:nvSpPr>
      <dsp:spPr>
        <a:xfrm>
          <a:off x="272729" y="1331618"/>
          <a:ext cx="495872" cy="4958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1461E9-F0DF-4131-9E2A-3BB53E159186}">
      <dsp:nvSpPr>
        <dsp:cNvPr id="0" name=""/>
        <dsp:cNvSpPr/>
      </dsp:nvSpPr>
      <dsp:spPr>
        <a:xfrm>
          <a:off x="1041332" y="1128761"/>
          <a:ext cx="11239567" cy="90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18" tIns="95418" rIns="95418" bIns="95418" numCol="1" spcCol="1270" anchor="ctr" anchorCtr="0">
          <a:noAutofit/>
        </a:bodyPr>
        <a:lstStyle/>
        <a:p>
          <a:pPr marL="0" lvl="0" indent="0" algn="l" defTabSz="800100">
            <a:lnSpc>
              <a:spcPct val="100000"/>
            </a:lnSpc>
            <a:spcBef>
              <a:spcPct val="0"/>
            </a:spcBef>
            <a:spcAft>
              <a:spcPct val="35000"/>
            </a:spcAft>
            <a:buNone/>
          </a:pPr>
          <a:r>
            <a:rPr lang="en-US" sz="1800" kern="1200" dirty="0"/>
            <a:t>Causal models can graphically illustrate factors and their relationships in a system as causal links. </a:t>
          </a:r>
        </a:p>
      </dsp:txBody>
      <dsp:txXfrm>
        <a:off x="1041332" y="1128761"/>
        <a:ext cx="11239567" cy="901586"/>
      </dsp:txXfrm>
    </dsp:sp>
    <dsp:sp modelId="{2F0D65C4-F51D-4AE8-9903-1BE451748BF9}">
      <dsp:nvSpPr>
        <dsp:cNvPr id="0" name=""/>
        <dsp:cNvSpPr/>
      </dsp:nvSpPr>
      <dsp:spPr>
        <a:xfrm>
          <a:off x="0" y="2255744"/>
          <a:ext cx="12280900" cy="901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426855-EA58-4CDD-A22A-96B48FBECF03}">
      <dsp:nvSpPr>
        <dsp:cNvPr id="0" name=""/>
        <dsp:cNvSpPr/>
      </dsp:nvSpPr>
      <dsp:spPr>
        <a:xfrm>
          <a:off x="272729" y="2458601"/>
          <a:ext cx="495872" cy="4958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73BA6C-3055-4B9A-B958-E0A0F1864130}">
      <dsp:nvSpPr>
        <dsp:cNvPr id="0" name=""/>
        <dsp:cNvSpPr/>
      </dsp:nvSpPr>
      <dsp:spPr>
        <a:xfrm>
          <a:off x="1041332" y="2255744"/>
          <a:ext cx="11239567" cy="90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18" tIns="95418" rIns="95418" bIns="95418" numCol="1" spcCol="1270" anchor="ctr" anchorCtr="0">
          <a:noAutofit/>
        </a:bodyPr>
        <a:lstStyle/>
        <a:p>
          <a:pPr marL="0" lvl="0" indent="0" algn="l" defTabSz="800100">
            <a:lnSpc>
              <a:spcPct val="100000"/>
            </a:lnSpc>
            <a:spcBef>
              <a:spcPct val="0"/>
            </a:spcBef>
            <a:spcAft>
              <a:spcPct val="35000"/>
            </a:spcAft>
            <a:buNone/>
          </a:pPr>
          <a:r>
            <a:rPr lang="en-US" sz="1800" kern="1200"/>
            <a:t>Risk factors in the PDAC development create a complex environment with the various interrelations between these factors.</a:t>
          </a:r>
        </a:p>
      </dsp:txBody>
      <dsp:txXfrm>
        <a:off x="1041332" y="2255744"/>
        <a:ext cx="11239567" cy="901586"/>
      </dsp:txXfrm>
    </dsp:sp>
    <dsp:sp modelId="{533BB006-EB91-456C-9DE1-19128702B25A}">
      <dsp:nvSpPr>
        <dsp:cNvPr id="0" name=""/>
        <dsp:cNvSpPr/>
      </dsp:nvSpPr>
      <dsp:spPr>
        <a:xfrm>
          <a:off x="0" y="3382726"/>
          <a:ext cx="12280900" cy="9015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845A5-0E96-4B3B-86EE-258F515DF877}">
      <dsp:nvSpPr>
        <dsp:cNvPr id="0" name=""/>
        <dsp:cNvSpPr/>
      </dsp:nvSpPr>
      <dsp:spPr>
        <a:xfrm>
          <a:off x="272729" y="3585583"/>
          <a:ext cx="495872" cy="4958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19EFD-4358-4408-B2F5-1DA392AFF281}">
      <dsp:nvSpPr>
        <dsp:cNvPr id="0" name=""/>
        <dsp:cNvSpPr/>
      </dsp:nvSpPr>
      <dsp:spPr>
        <a:xfrm>
          <a:off x="1041332" y="3382726"/>
          <a:ext cx="11239567" cy="90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418" tIns="95418" rIns="95418" bIns="95418" numCol="1" spcCol="1270" anchor="ctr" anchorCtr="0">
          <a:noAutofit/>
        </a:bodyPr>
        <a:lstStyle/>
        <a:p>
          <a:pPr marL="0" lvl="0" indent="0" algn="l" defTabSz="800100">
            <a:lnSpc>
              <a:spcPct val="100000"/>
            </a:lnSpc>
            <a:spcBef>
              <a:spcPct val="0"/>
            </a:spcBef>
            <a:spcAft>
              <a:spcPct val="35000"/>
            </a:spcAft>
            <a:buNone/>
          </a:pPr>
          <a:r>
            <a:rPr lang="en-US" sz="1800" kern="1200" dirty="0"/>
            <a:t>They have accompanying signs on these links that indicate an increasing (+) or decreasing (-) relationship.</a:t>
          </a:r>
        </a:p>
      </dsp:txBody>
      <dsp:txXfrm>
        <a:off x="1041332" y="3382726"/>
        <a:ext cx="11239567" cy="9015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BDC87-B2C3-4902-BCC7-6BFCB3F3D690}">
      <dsp:nvSpPr>
        <dsp:cNvPr id="0" name=""/>
        <dsp:cNvSpPr/>
      </dsp:nvSpPr>
      <dsp:spPr>
        <a:xfrm>
          <a:off x="0" y="79"/>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The causal loop show the relationship between modifiable and non/modifiable risk factors. </a:t>
          </a:r>
        </a:p>
      </dsp:txBody>
      <dsp:txXfrm>
        <a:off x="39038" y="39117"/>
        <a:ext cx="12113923" cy="721615"/>
      </dsp:txXfrm>
    </dsp:sp>
    <dsp:sp modelId="{4E4D15BA-F5C3-4B28-885B-FB1AF5E3397B}">
      <dsp:nvSpPr>
        <dsp:cNvPr id="0" name=""/>
        <dsp:cNvSpPr/>
      </dsp:nvSpPr>
      <dsp:spPr>
        <a:xfrm>
          <a:off x="0" y="811274"/>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The causal model shows a positive relationship from the age factor the pancreatic cancer factor. Advancing age is a significant risk factor for pancreatic cancer. The risk increases substantially after the of 50, and most cases are diagnosed in individuals over the age of 65. </a:t>
          </a:r>
        </a:p>
      </dsp:txBody>
      <dsp:txXfrm>
        <a:off x="39038" y="850312"/>
        <a:ext cx="12113923" cy="721615"/>
      </dsp:txXfrm>
    </dsp:sp>
    <dsp:sp modelId="{A9443820-297B-49E8-8A9E-22697C6190FB}">
      <dsp:nvSpPr>
        <dsp:cNvPr id="0" name=""/>
        <dsp:cNvSpPr/>
      </dsp:nvSpPr>
      <dsp:spPr>
        <a:xfrm>
          <a:off x="0" y="1622469"/>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According to risk estimations, individuals with short-term diabetes face a higher risk of pancreatic cancer than those with long-term diabetes. Two theories suggest reversing causality as the main factor explaining this inverse relationship, particularly for patients with a short duration of diabetes (2 years)</a:t>
          </a:r>
          <a:endParaRPr lang="en-US" sz="1800" kern="1200" dirty="0">
            <a:solidFill>
              <a:schemeClr val="tx1"/>
            </a:solidFill>
          </a:endParaRPr>
        </a:p>
      </dsp:txBody>
      <dsp:txXfrm>
        <a:off x="39038" y="1661507"/>
        <a:ext cx="12113923" cy="721615"/>
      </dsp:txXfrm>
    </dsp:sp>
    <dsp:sp modelId="{A1C86840-C6E8-4513-AC06-5CA4CD961D22}">
      <dsp:nvSpPr>
        <dsp:cNvPr id="0" name=""/>
        <dsp:cNvSpPr/>
      </dsp:nvSpPr>
      <dsp:spPr>
        <a:xfrm>
          <a:off x="0" y="2433664"/>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A positive relationship can be seen from the diabetes factor to the pancreatic cancer. Secondly, lifestyle modifications following a diabetes diagnosis or using specific anti-diabetic drugs may have played a role in reducing the risk of pancreatic cancer with prolonged diabetes. </a:t>
          </a:r>
        </a:p>
      </dsp:txBody>
      <dsp:txXfrm>
        <a:off x="39038" y="2472702"/>
        <a:ext cx="12113923" cy="721615"/>
      </dsp:txXfrm>
    </dsp:sp>
    <dsp:sp modelId="{91EC7AB0-373A-460C-9DF1-638296CBBAEE}">
      <dsp:nvSpPr>
        <dsp:cNvPr id="0" name=""/>
        <dsp:cNvSpPr/>
      </dsp:nvSpPr>
      <dsp:spPr>
        <a:xfrm>
          <a:off x="0" y="3244859"/>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tx1"/>
              </a:solidFill>
            </a:rPr>
            <a:t>There is a positive relationship from poor diet factor to the pancreatic cancer factor according to the causal model. known </a:t>
          </a:r>
        </a:p>
      </dsp:txBody>
      <dsp:txXfrm>
        <a:off x="39038" y="3283897"/>
        <a:ext cx="12113923" cy="721615"/>
      </dsp:txXfrm>
    </dsp:sp>
    <dsp:sp modelId="{AC456628-A95C-4113-9FBA-CA148744C127}">
      <dsp:nvSpPr>
        <dsp:cNvPr id="0" name=""/>
        <dsp:cNvSpPr/>
      </dsp:nvSpPr>
      <dsp:spPr>
        <a:xfrm>
          <a:off x="0" y="4056054"/>
          <a:ext cx="12191999" cy="799691"/>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Smoking and obesity increase the chance of developing type 2 diabetes mellitus and pancreatic cancer . The relationship from the obesity factor to the pancreatic cancer factor and the smoking factor to the pancreatic cancer is a positive relationship as seen on the loop.</a:t>
          </a:r>
        </a:p>
      </dsp:txBody>
      <dsp:txXfrm>
        <a:off x="39038" y="4095092"/>
        <a:ext cx="12113923" cy="7216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C19F4F-A2EC-4534-B2AA-B2B3DEC3094D}">
      <dsp:nvSpPr>
        <dsp:cNvPr id="0" name=""/>
        <dsp:cNvSpPr/>
      </dsp:nvSpPr>
      <dsp:spPr>
        <a:xfrm>
          <a:off x="0" y="0"/>
          <a:ext cx="9308345" cy="83742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PDAC is a lethal cancer with unknown origins. Genetic, environmental, and lifestyle factors are believed to influence the disease. Understanding their role is crucial to combating PDAC's high mortality rate.</a:t>
          </a:r>
          <a:endParaRPr lang="en-US" sz="1800" kern="1200" dirty="0">
            <a:solidFill>
              <a:schemeClr val="tx1"/>
            </a:solidFill>
          </a:endParaRPr>
        </a:p>
      </dsp:txBody>
      <dsp:txXfrm>
        <a:off x="24527" y="24527"/>
        <a:ext cx="8306715" cy="788375"/>
      </dsp:txXfrm>
    </dsp:sp>
    <dsp:sp modelId="{45EDFDC0-518A-46B1-A741-9A966CB57F7F}">
      <dsp:nvSpPr>
        <dsp:cNvPr id="0" name=""/>
        <dsp:cNvSpPr/>
      </dsp:nvSpPr>
      <dsp:spPr>
        <a:xfrm>
          <a:off x="429117" y="895056"/>
          <a:ext cx="9840317" cy="954795"/>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Pancreatic cancer is projected to increase incidence and mortality rates, presenting a significant global public health challenge. The anticipated rise in cases emphasizes the urgent need to address this growing issue and implement effective prevention, diagnosis, and treatment strategies.</a:t>
          </a:r>
          <a:endParaRPr lang="en-US" sz="1800" kern="1200" dirty="0">
            <a:solidFill>
              <a:schemeClr val="tx1"/>
            </a:solidFill>
          </a:endParaRPr>
        </a:p>
      </dsp:txBody>
      <dsp:txXfrm>
        <a:off x="457082" y="923021"/>
        <a:ext cx="8474120" cy="898865"/>
      </dsp:txXfrm>
    </dsp:sp>
    <dsp:sp modelId="{918AC451-400B-4377-A9AD-9BB86E35C249}">
      <dsp:nvSpPr>
        <dsp:cNvPr id="0" name=""/>
        <dsp:cNvSpPr/>
      </dsp:nvSpPr>
      <dsp:spPr>
        <a:xfrm>
          <a:off x="1390207" y="1907478"/>
          <a:ext cx="9308345" cy="83742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System dynamics </a:t>
          </a:r>
          <a:r>
            <a:rPr lang="en-GB" sz="1800" kern="1200" dirty="0" err="1">
              <a:solidFill>
                <a:schemeClr val="tx1"/>
              </a:solidFill>
            </a:rPr>
            <a:t>modeling</a:t>
          </a:r>
          <a:r>
            <a:rPr lang="en-GB" sz="1800" kern="1200" dirty="0">
              <a:solidFill>
                <a:schemeClr val="tx1"/>
              </a:solidFill>
            </a:rPr>
            <a:t> can aid in understanding the intricate interactions among these risk factors and help develop effective preventive strategies. </a:t>
          </a:r>
          <a:endParaRPr lang="en-US" sz="1800" kern="1200" dirty="0">
            <a:solidFill>
              <a:schemeClr val="tx1"/>
            </a:solidFill>
          </a:endParaRPr>
        </a:p>
      </dsp:txBody>
      <dsp:txXfrm>
        <a:off x="1414734" y="1932005"/>
        <a:ext cx="8019858" cy="788375"/>
      </dsp:txXfrm>
    </dsp:sp>
    <dsp:sp modelId="{F86B92EE-1B20-481E-8042-24A108B4447A}">
      <dsp:nvSpPr>
        <dsp:cNvPr id="0" name=""/>
        <dsp:cNvSpPr/>
      </dsp:nvSpPr>
      <dsp:spPr>
        <a:xfrm>
          <a:off x="2085311" y="2861217"/>
          <a:ext cx="9308345" cy="83742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Understanding modifiable and non-modifiable risk factors makes it possible to lower the morbidity and mortality rates associated with pancreatic cancer.</a:t>
          </a:r>
          <a:endParaRPr lang="en-US" sz="1800" kern="1200" dirty="0">
            <a:solidFill>
              <a:schemeClr val="tx1"/>
            </a:solidFill>
          </a:endParaRPr>
        </a:p>
      </dsp:txBody>
      <dsp:txXfrm>
        <a:off x="2109838" y="2885744"/>
        <a:ext cx="8019858" cy="788375"/>
      </dsp:txXfrm>
    </dsp:sp>
    <dsp:sp modelId="{582CDF0F-CD92-44CA-BAF6-4CD3C034173F}">
      <dsp:nvSpPr>
        <dsp:cNvPr id="0" name=""/>
        <dsp:cNvSpPr/>
      </dsp:nvSpPr>
      <dsp:spPr>
        <a:xfrm>
          <a:off x="2780414" y="3814956"/>
          <a:ext cx="9308345" cy="837429"/>
        </a:xfrm>
        <a:prstGeom prst="roundRect">
          <a:avLst>
            <a:gd name="adj" fmla="val 10000"/>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Public health campaigns and awareness programs are crucial for educating the public about the risks associated with PDAC and promoting healthier lifestyle choices to reduce the risk of developing the disease.</a:t>
          </a:r>
          <a:endParaRPr lang="en-US" sz="1800" kern="1200" dirty="0">
            <a:solidFill>
              <a:schemeClr val="tx1"/>
            </a:solidFill>
          </a:endParaRPr>
        </a:p>
      </dsp:txBody>
      <dsp:txXfrm>
        <a:off x="2804941" y="3839483"/>
        <a:ext cx="8019858" cy="788375"/>
      </dsp:txXfrm>
    </dsp:sp>
    <dsp:sp modelId="{17E6FF82-2F72-4B2D-AE21-733B14D6EB5C}">
      <dsp:nvSpPr>
        <dsp:cNvPr id="0" name=""/>
        <dsp:cNvSpPr/>
      </dsp:nvSpPr>
      <dsp:spPr>
        <a:xfrm>
          <a:off x="8764016" y="611788"/>
          <a:ext cx="544329" cy="544329"/>
        </a:xfrm>
        <a:prstGeom prst="downArrow">
          <a:avLst>
            <a:gd name="adj1" fmla="val 55000"/>
            <a:gd name="adj2" fmla="val 45000"/>
          </a:avLst>
        </a:prstGeom>
        <a:solidFill>
          <a:schemeClr val="accent1">
            <a:lumMod val="20000"/>
            <a:lumOff val="8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1</a:t>
          </a:r>
        </a:p>
      </dsp:txBody>
      <dsp:txXfrm>
        <a:off x="8886490" y="611788"/>
        <a:ext cx="299381" cy="409608"/>
      </dsp:txXfrm>
    </dsp:sp>
    <dsp:sp modelId="{D14E24AA-C248-4725-8636-E3BCEF4DA8AF}">
      <dsp:nvSpPr>
        <dsp:cNvPr id="0" name=""/>
        <dsp:cNvSpPr/>
      </dsp:nvSpPr>
      <dsp:spPr>
        <a:xfrm>
          <a:off x="9459119" y="1565527"/>
          <a:ext cx="544329" cy="544329"/>
        </a:xfrm>
        <a:prstGeom prst="downArrow">
          <a:avLst>
            <a:gd name="adj1" fmla="val 55000"/>
            <a:gd name="adj2" fmla="val 45000"/>
          </a:avLst>
        </a:prstGeom>
        <a:solidFill>
          <a:schemeClr val="accent1">
            <a:lumMod val="20000"/>
            <a:lumOff val="8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2</a:t>
          </a:r>
        </a:p>
      </dsp:txBody>
      <dsp:txXfrm>
        <a:off x="9581593" y="1565527"/>
        <a:ext cx="299381" cy="409608"/>
      </dsp:txXfrm>
    </dsp:sp>
    <dsp:sp modelId="{4570EC2D-E35B-4FFD-AF4D-0AC29E1D391C}">
      <dsp:nvSpPr>
        <dsp:cNvPr id="0" name=""/>
        <dsp:cNvSpPr/>
      </dsp:nvSpPr>
      <dsp:spPr>
        <a:xfrm>
          <a:off x="10154223" y="2505309"/>
          <a:ext cx="544329" cy="544329"/>
        </a:xfrm>
        <a:prstGeom prst="downArrow">
          <a:avLst>
            <a:gd name="adj1" fmla="val 55000"/>
            <a:gd name="adj2" fmla="val 45000"/>
          </a:avLst>
        </a:prstGeom>
        <a:solidFill>
          <a:schemeClr val="accent1">
            <a:lumMod val="20000"/>
            <a:lumOff val="8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3</a:t>
          </a:r>
        </a:p>
      </dsp:txBody>
      <dsp:txXfrm>
        <a:off x="10276697" y="2505309"/>
        <a:ext cx="299381" cy="409608"/>
      </dsp:txXfrm>
    </dsp:sp>
    <dsp:sp modelId="{96D1011D-CB69-4C5A-A549-6CC6562613E8}">
      <dsp:nvSpPr>
        <dsp:cNvPr id="0" name=""/>
        <dsp:cNvSpPr/>
      </dsp:nvSpPr>
      <dsp:spPr>
        <a:xfrm>
          <a:off x="10849327" y="3468353"/>
          <a:ext cx="544329" cy="544329"/>
        </a:xfrm>
        <a:prstGeom prst="downArrow">
          <a:avLst>
            <a:gd name="adj1" fmla="val 55000"/>
            <a:gd name="adj2" fmla="val 45000"/>
          </a:avLst>
        </a:prstGeom>
        <a:solidFill>
          <a:schemeClr val="accent1">
            <a:lumMod val="20000"/>
            <a:lumOff val="8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4</a:t>
          </a:r>
        </a:p>
      </dsp:txBody>
      <dsp:txXfrm>
        <a:off x="10971801" y="3468353"/>
        <a:ext cx="299381" cy="40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B80B0-BE6A-4DF4-8A52-4FB8669245C1}"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2ABC6-A735-4872-B70B-D5BEB6912F0F}" type="slidenum">
              <a:rPr lang="en-US" smtClean="0"/>
              <a:t>‹#›</a:t>
            </a:fld>
            <a:endParaRPr lang="en-US"/>
          </a:p>
        </p:txBody>
      </p:sp>
    </p:spTree>
    <p:extLst>
      <p:ext uri="{BB962C8B-B14F-4D97-AF65-F5344CB8AC3E}">
        <p14:creationId xmlns:p14="http://schemas.microsoft.com/office/powerpoint/2010/main" val="1581388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3</a:t>
            </a:fld>
            <a:endParaRPr lang="en-US"/>
          </a:p>
        </p:txBody>
      </p:sp>
    </p:spTree>
    <p:extLst>
      <p:ext uri="{BB962C8B-B14F-4D97-AF65-F5344CB8AC3E}">
        <p14:creationId xmlns:p14="http://schemas.microsoft.com/office/powerpoint/2010/main" val="135475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Diets rich in fruits, vegetables, whole grains, and legumes have been associated with a lower risk of developing pancreatic cancer. These foods are typically high in </a:t>
            </a:r>
            <a:r>
              <a:rPr lang="en-GB" b="0" i="0" dirty="0" err="1">
                <a:solidFill>
                  <a:srgbClr val="374151"/>
                </a:solidFill>
                <a:effectLst/>
                <a:latin typeface="Söhne"/>
              </a:rPr>
              <a:t>fiber</a:t>
            </a:r>
            <a:r>
              <a:rPr lang="en-GB" b="0" i="0" dirty="0">
                <a:solidFill>
                  <a:srgbClr val="374151"/>
                </a:solidFill>
                <a:effectLst/>
                <a:latin typeface="Söhne"/>
              </a:rPr>
              <a:t>, antioxidants, vitamins, and minerals, which can have protective effects against cancer. </a:t>
            </a:r>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7</a:t>
            </a:fld>
            <a:endParaRPr lang="en-US"/>
          </a:p>
        </p:txBody>
      </p:sp>
    </p:spTree>
    <p:extLst>
      <p:ext uri="{BB962C8B-B14F-4D97-AF65-F5344CB8AC3E}">
        <p14:creationId xmlns:p14="http://schemas.microsoft.com/office/powerpoint/2010/main" val="1518445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9</a:t>
            </a:fld>
            <a:endParaRPr lang="en-US"/>
          </a:p>
        </p:txBody>
      </p:sp>
    </p:spTree>
    <p:extLst>
      <p:ext uri="{BB962C8B-B14F-4D97-AF65-F5344CB8AC3E}">
        <p14:creationId xmlns:p14="http://schemas.microsoft.com/office/powerpoint/2010/main" val="337256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System dynamics </a:t>
            </a:r>
            <a:r>
              <a:rPr lang="en-GB" dirty="0" err="1"/>
              <a:t>modeling</a:t>
            </a:r>
            <a:r>
              <a:rPr lang="en-GB" dirty="0"/>
              <a:t> is used to increase our understanding of a problem. Improve existing systems, improve </a:t>
            </a:r>
            <a:r>
              <a:rPr lang="en-GB" dirty="0" err="1"/>
              <a:t>behaviors</a:t>
            </a:r>
            <a:r>
              <a:rPr lang="en-GB" dirty="0"/>
              <a:t>, and reduce complexity.</a:t>
            </a:r>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10</a:t>
            </a:fld>
            <a:endParaRPr lang="en-US"/>
          </a:p>
        </p:txBody>
      </p:sp>
    </p:spTree>
    <p:extLst>
      <p:ext uri="{BB962C8B-B14F-4D97-AF65-F5344CB8AC3E}">
        <p14:creationId xmlns:p14="http://schemas.microsoft.com/office/powerpoint/2010/main" val="983340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120015" algn="just">
              <a:lnSpc>
                <a:spcPct val="99000"/>
              </a:lnSpc>
              <a:spcBef>
                <a:spcPts val="0"/>
              </a:spcBef>
              <a:spcAft>
                <a:spcPts val="150"/>
              </a:spcAft>
            </a:pPr>
            <a:r>
              <a:rPr lang="en-US" sz="1200" kern="100">
                <a:solidFill>
                  <a:srgbClr val="000000"/>
                </a:solidFill>
                <a:effectLst/>
                <a:latin typeface="Calibri" panose="020F0502020204030204" pitchFamily="34" charset="0"/>
                <a:ea typeface="Calibri" panose="020F0502020204030204" pitchFamily="34" charset="0"/>
              </a:rPr>
              <a:t>Apparently, The </a:t>
            </a:r>
            <a:r>
              <a:rPr lang="en-US" sz="1200" kern="100" dirty="0">
                <a:solidFill>
                  <a:srgbClr val="000000"/>
                </a:solidFill>
                <a:effectLst/>
                <a:latin typeface="Calibri" panose="020F0502020204030204" pitchFamily="34" charset="0"/>
                <a:ea typeface="Calibri" panose="020F0502020204030204" pitchFamily="34" charset="0"/>
              </a:rPr>
              <a:t>causal loop show the relationship between modifiable and non/modifiable risk factors. </a:t>
            </a:r>
          </a:p>
          <a:p>
            <a:pPr marL="0" marR="0" indent="120015" algn="just">
              <a:lnSpc>
                <a:spcPct val="99000"/>
              </a:lnSpc>
              <a:spcBef>
                <a:spcPts val="0"/>
              </a:spcBef>
              <a:spcAft>
                <a:spcPts val="150"/>
              </a:spcAft>
            </a:pPr>
            <a:r>
              <a:rPr lang="en-US" sz="1200" kern="100" dirty="0">
                <a:solidFill>
                  <a:srgbClr val="000000"/>
                </a:solidFill>
                <a:effectLst/>
                <a:latin typeface="Calibri" panose="020F0502020204030204" pitchFamily="34" charset="0"/>
                <a:ea typeface="Calibri" panose="020F0502020204030204" pitchFamily="34" charset="0"/>
              </a:rPr>
              <a:t>The causal model shows a positive relationship from the age factor the pancreatic cancer factor. Advancing age is a significant risk factor for pancreatic cancer. The risk increases substantially after the of 50, and most cases are diagnosed in individuals over the age of 65. </a:t>
            </a:r>
          </a:p>
          <a:p>
            <a:pPr marL="0" marR="0" indent="120015" algn="just">
              <a:lnSpc>
                <a:spcPct val="99000"/>
              </a:lnSpc>
              <a:spcBef>
                <a:spcPts val="0"/>
              </a:spcBef>
              <a:spcAft>
                <a:spcPts val="150"/>
              </a:spcAft>
            </a:pPr>
            <a:r>
              <a:rPr lang="en-GB" sz="1200" kern="100" dirty="0">
                <a:solidFill>
                  <a:srgbClr val="000000"/>
                </a:solidFill>
                <a:effectLst/>
                <a:latin typeface="Calibri" panose="020F0502020204030204" pitchFamily="34" charset="0"/>
                <a:ea typeface="Calibri" panose="020F0502020204030204" pitchFamily="34" charset="0"/>
              </a:rPr>
              <a:t>According to risk estimations, individuals with short-term diabetes face a higher risk of pancreatic cancer than those with long-term diabetes. Two theories suggest reversing causality as the main factor explaining this inverse relationship, particularly for patients with a short duration of diabetes (2 years).</a:t>
            </a:r>
          </a:p>
          <a:p>
            <a:pPr marL="0" marR="0" indent="120015" algn="just">
              <a:lnSpc>
                <a:spcPct val="99000"/>
              </a:lnSpc>
              <a:spcBef>
                <a:spcPts val="0"/>
              </a:spcBef>
              <a:spcAft>
                <a:spcPts val="150"/>
              </a:spcAft>
            </a:pPr>
            <a:r>
              <a:rPr lang="en-US" sz="1200" kern="100" dirty="0">
                <a:solidFill>
                  <a:srgbClr val="000000"/>
                </a:solidFill>
                <a:effectLst/>
                <a:latin typeface="Calibri" panose="020F0502020204030204" pitchFamily="34" charset="0"/>
                <a:ea typeface="Calibri" panose="020F0502020204030204" pitchFamily="34" charset="0"/>
              </a:rPr>
              <a:t> A positive relationship can be seen from the diabetes factor to the pancreatic cancer. Secondly, lifestyle modifications following a diabetes diagnosis or using specific anti-diabetic drugs may have played a role in reducing the risk of pancreatic cancer with prolonged diabetes. </a:t>
            </a:r>
          </a:p>
          <a:p>
            <a:pPr marL="0" marR="0" indent="120015" algn="just">
              <a:lnSpc>
                <a:spcPct val="99000"/>
              </a:lnSpc>
              <a:spcBef>
                <a:spcPts val="0"/>
              </a:spcBef>
              <a:spcAft>
                <a:spcPts val="150"/>
              </a:spcAft>
            </a:pPr>
            <a:r>
              <a:rPr lang="en-US" sz="1200" kern="100" dirty="0">
                <a:solidFill>
                  <a:srgbClr val="000000"/>
                </a:solidFill>
                <a:effectLst/>
                <a:latin typeface="Calibri" panose="020F0502020204030204" pitchFamily="34" charset="0"/>
                <a:ea typeface="Calibri" panose="020F0502020204030204" pitchFamily="34" charset="0"/>
              </a:rPr>
              <a:t>There is a positive relationship from poor diet factor to the pancreatic cancer factor according to the causal model. </a:t>
            </a:r>
          </a:p>
          <a:p>
            <a:pPr marL="0" marR="0" indent="120015" algn="just">
              <a:lnSpc>
                <a:spcPct val="99000"/>
              </a:lnSpc>
              <a:spcBef>
                <a:spcPts val="0"/>
              </a:spcBef>
              <a:spcAft>
                <a:spcPts val="150"/>
              </a:spcAft>
            </a:pPr>
            <a:r>
              <a:rPr lang="en-US" sz="1200" kern="100" dirty="0">
                <a:solidFill>
                  <a:srgbClr val="000000"/>
                </a:solidFill>
                <a:latin typeface="Calibri" panose="020F0502020204030204" pitchFamily="34" charset="0"/>
                <a:ea typeface="Calibri" panose="020F0502020204030204" pitchFamily="34" charset="0"/>
              </a:rPr>
              <a:t>S</a:t>
            </a:r>
            <a:r>
              <a:rPr lang="en-US" sz="1200" kern="100" dirty="0">
                <a:solidFill>
                  <a:srgbClr val="000000"/>
                </a:solidFill>
                <a:effectLst/>
                <a:latin typeface="Calibri" panose="020F0502020204030204" pitchFamily="34" charset="0"/>
                <a:ea typeface="Calibri" panose="020F0502020204030204" pitchFamily="34" charset="0"/>
              </a:rPr>
              <a:t>moking and obesity increase the chance of developing type 2 diabetes mellitus and pancreatic cancer . The relationship from the obesity factor to the pancreatic cancer factor and the smoking factor to the pancreatic cancer is a positive relationship as seen on the loop.</a:t>
            </a:r>
          </a:p>
          <a:p>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12</a:t>
            </a:fld>
            <a:endParaRPr lang="en-US"/>
          </a:p>
        </p:txBody>
      </p:sp>
    </p:spTree>
    <p:extLst>
      <p:ext uri="{BB962C8B-B14F-4D97-AF65-F5344CB8AC3E}">
        <p14:creationId xmlns:p14="http://schemas.microsoft.com/office/powerpoint/2010/main" val="317366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2ABC6-A735-4872-B70B-D5BEB6912F0F}" type="slidenum">
              <a:rPr lang="en-US" smtClean="0"/>
              <a:t>14</a:t>
            </a:fld>
            <a:endParaRPr lang="en-US"/>
          </a:p>
        </p:txBody>
      </p:sp>
    </p:spTree>
    <p:extLst>
      <p:ext uri="{BB962C8B-B14F-4D97-AF65-F5344CB8AC3E}">
        <p14:creationId xmlns:p14="http://schemas.microsoft.com/office/powerpoint/2010/main" val="254655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9B5E022-4998-0446-BAD2-4FC75E64D369}"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5316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B5E022-4998-0446-BAD2-4FC75E64D369}"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509592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B5E022-4998-0446-BAD2-4FC75E64D369}"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354417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B5E022-4998-0446-BAD2-4FC75E64D369}"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20027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B5E022-4998-0446-BAD2-4FC75E64D369}"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12040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B5E022-4998-0446-BAD2-4FC75E64D369}"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86485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9B5E022-4998-0446-BAD2-4FC75E64D369}" type="datetimeFigureOut">
              <a:rPr lang="en-US" smtClean="0"/>
              <a:t>6/26/2023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3447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9B5E022-4998-0446-BAD2-4FC75E64D369}" type="datetimeFigureOut">
              <a:rPr lang="en-US" smtClean="0"/>
              <a:t>6/26/2023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00261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B5E022-4998-0446-BAD2-4FC75E64D369}" type="datetimeFigureOut">
              <a:rPr lang="en-US" smtClean="0"/>
              <a:t>6/26/2023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75918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B5E022-4998-0446-BAD2-4FC75E64D369}"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4983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B5E022-4998-0446-BAD2-4FC75E64D369}"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1B9DF-1F5D-1845-8A04-1C8EC9D7A1A6}" type="slidenum">
              <a:rPr lang="en-US" smtClean="0"/>
              <a:t>‹#›</a:t>
            </a:fld>
            <a:endParaRPr lang="en-US"/>
          </a:p>
        </p:txBody>
      </p:sp>
    </p:spTree>
    <p:extLst>
      <p:ext uri="{BB962C8B-B14F-4D97-AF65-F5344CB8AC3E}">
        <p14:creationId xmlns:p14="http://schemas.microsoft.com/office/powerpoint/2010/main" val="135908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B5E022-4998-0446-BAD2-4FC75E64D369}" type="datetimeFigureOut">
              <a:rPr lang="en-US" smtClean="0"/>
              <a:t>6/26/2023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E1B9DF-1F5D-1845-8A04-1C8EC9D7A1A6}" type="slidenum">
              <a:rPr lang="en-US" smtClean="0"/>
              <a:t>‹#›</a:t>
            </a:fld>
            <a:endParaRPr lang="en-US"/>
          </a:p>
        </p:txBody>
      </p:sp>
    </p:spTree>
    <p:extLst>
      <p:ext uri="{BB962C8B-B14F-4D97-AF65-F5344CB8AC3E}">
        <p14:creationId xmlns:p14="http://schemas.microsoft.com/office/powerpoint/2010/main" val="9917386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40724"/>
            <a:ext cx="12597703" cy="6998724"/>
          </a:xfrm>
          <a:prstGeom prst="rect">
            <a:avLst/>
          </a:prstGeom>
        </p:spPr>
      </p:pic>
      <p:sp>
        <p:nvSpPr>
          <p:cNvPr id="2" name="Title 1"/>
          <p:cNvSpPr>
            <a:spLocks noGrp="1"/>
          </p:cNvSpPr>
          <p:nvPr>
            <p:ph type="ctrTitle"/>
          </p:nvPr>
        </p:nvSpPr>
        <p:spPr>
          <a:xfrm>
            <a:off x="1476767" y="140724"/>
            <a:ext cx="9144000" cy="1417143"/>
          </a:xfrm>
        </p:spPr>
        <p:txBody>
          <a:bodyPr>
            <a:normAutofit/>
          </a:bodyPr>
          <a:lstStyle/>
          <a:p>
            <a:r>
              <a:rPr lang="en-US" sz="4800" b="1" dirty="0">
                <a:solidFill>
                  <a:schemeClr val="bg1"/>
                </a:solidFill>
                <a:latin typeface="Avenir Heavy" charset="0"/>
                <a:ea typeface="Avenir Heavy" charset="0"/>
                <a:cs typeface="Avenir Heavy" charset="0"/>
              </a:rPr>
              <a:t>Exploring Risk Factors in PDAC Using System Dynamics</a:t>
            </a:r>
          </a:p>
        </p:txBody>
      </p:sp>
      <p:sp>
        <p:nvSpPr>
          <p:cNvPr id="5" name="TextBox 4">
            <a:extLst>
              <a:ext uri="{FF2B5EF4-FFF2-40B4-BE49-F238E27FC236}">
                <a16:creationId xmlns:a16="http://schemas.microsoft.com/office/drawing/2014/main" id="{7079805D-D990-CE7E-889A-690E105FD7BC}"/>
              </a:ext>
            </a:extLst>
          </p:cNvPr>
          <p:cNvSpPr txBox="1"/>
          <p:nvPr/>
        </p:nvSpPr>
        <p:spPr>
          <a:xfrm>
            <a:off x="219467" y="5829645"/>
            <a:ext cx="2514600" cy="646331"/>
          </a:xfrm>
          <a:prstGeom prst="rect">
            <a:avLst/>
          </a:prstGeom>
          <a:noFill/>
        </p:spPr>
        <p:txBody>
          <a:bodyPr wrap="square">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Rectangle 6">
            <a:extLst>
              <a:ext uri="{FF2B5EF4-FFF2-40B4-BE49-F238E27FC236}">
                <a16:creationId xmlns:a16="http://schemas.microsoft.com/office/drawing/2014/main" id="{2F84E120-C1A6-7302-E810-849FCD30CF1D}"/>
              </a:ext>
            </a:extLst>
          </p:cNvPr>
          <p:cNvSpPr/>
          <p:nvPr/>
        </p:nvSpPr>
        <p:spPr>
          <a:xfrm>
            <a:off x="-152400" y="1557867"/>
            <a:ext cx="12597702" cy="1871133"/>
          </a:xfrm>
          <a:prstGeom prst="rect">
            <a:avLst/>
          </a:prstGeom>
          <a:solidFill>
            <a:srgbClr val="00275D"/>
          </a:solidFill>
          <a:ln>
            <a:solidFill>
              <a:srgbClr val="00275C"/>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3600" b="1" dirty="0">
                <a:solidFill>
                  <a:schemeClr val="bg1"/>
                </a:solidFill>
              </a:rPr>
              <a:t>Ashiat Ashake Adeogun &amp; Misagh Faezipour</a:t>
            </a:r>
          </a:p>
          <a:p>
            <a:pPr algn="ctr"/>
            <a:r>
              <a:rPr lang="en-GB" sz="1800" dirty="0">
                <a:solidFill>
                  <a:schemeClr val="bg1"/>
                </a:solidFill>
              </a:rPr>
              <a:t>College of Basic and Applied Sciences, Healthcare Informatics &amp; Department of Engineering Technology, Middle Tennessee State University, Murfreesboro, Tn, United States.</a:t>
            </a:r>
          </a:p>
          <a:p>
            <a:pPr algn="ctr"/>
            <a:r>
              <a:rPr lang="en-GB" sz="1800" dirty="0">
                <a:solidFill>
                  <a:schemeClr val="bg1"/>
                </a:solidFill>
              </a:rPr>
              <a:t>Email:aaa2ev@mtmail.mtsu.edu, misagh.faezipour@mtsu.edu</a:t>
            </a:r>
          </a:p>
          <a:p>
            <a:pPr algn="ctr"/>
            <a:r>
              <a:rPr lang="en-GB" b="0" i="0" dirty="0">
                <a:solidFill>
                  <a:schemeClr val="bg1"/>
                </a:solidFill>
                <a:effectLst/>
                <a:latin typeface="Calibri" panose="020F0502020204030204" pitchFamily="34" charset="0"/>
              </a:rPr>
              <a:t>The 2023 World Congress in Computer Science, Computer Engineering, &amp; Applied Computing (CSCE'23) </a:t>
            </a:r>
          </a:p>
          <a:p>
            <a:pPr algn="ctr"/>
            <a:r>
              <a:rPr lang="en-GB" sz="1800" dirty="0">
                <a:solidFill>
                  <a:schemeClr val="bg1"/>
                </a:solidFill>
              </a:rPr>
              <a:t>International Conference on Health Informatics &amp; Medical Systems (HIMS’23)</a:t>
            </a:r>
          </a:p>
        </p:txBody>
      </p:sp>
    </p:spTree>
    <p:extLst>
      <p:ext uri="{BB962C8B-B14F-4D97-AF65-F5344CB8AC3E}">
        <p14:creationId xmlns:p14="http://schemas.microsoft.com/office/powerpoint/2010/main" val="206518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200"/>
            <a:ext cx="12192000" cy="74549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406400" y="6146903"/>
            <a:ext cx="22987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137653" y="687310"/>
            <a:ext cx="11127657" cy="606085"/>
          </a:xfrm>
        </p:spPr>
        <p:txBody>
          <a:bodyPr>
            <a:noAutofit/>
          </a:bodyPr>
          <a:lstStyle/>
          <a:p>
            <a:pPr algn="ctr"/>
            <a:r>
              <a:rPr lang="en-US" b="1" dirty="0"/>
              <a:t>System Dynamics Modeling</a:t>
            </a:r>
          </a:p>
        </p:txBody>
      </p:sp>
      <p:sp>
        <p:nvSpPr>
          <p:cNvPr id="8" name="Content Placeholder 2">
            <a:extLst>
              <a:ext uri="{FF2B5EF4-FFF2-40B4-BE49-F238E27FC236}">
                <a16:creationId xmlns:a16="http://schemas.microsoft.com/office/drawing/2014/main" id="{75D382E2-1FF0-5C43-0C0C-04C5B28F27F8}"/>
              </a:ext>
            </a:extLst>
          </p:cNvPr>
          <p:cNvSpPr>
            <a:spLocks noGrp="1"/>
          </p:cNvSpPr>
          <p:nvPr>
            <p:ph idx="1"/>
          </p:nvPr>
        </p:nvSpPr>
        <p:spPr>
          <a:xfrm>
            <a:off x="0" y="1396181"/>
            <a:ext cx="12123174" cy="5073888"/>
          </a:xfrm>
        </p:spPr>
        <p:txBody>
          <a:bodyPr>
            <a:normAutofit lnSpcReduction="1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late 1950s, Jay Forrester invented the problem-oriented modeling technique known as system dynamics modeling to aid business managers in understanding industrial issues.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System dynamics, which attempts to understand system behavior, includes causal mapping and the development of computer simulations. </a:t>
            </a:r>
          </a:p>
          <a:p>
            <a:pPr marL="0" marR="0">
              <a:lnSpc>
                <a:spcPct val="107000"/>
              </a:lnSpc>
              <a:spcBef>
                <a:spcPts val="0"/>
              </a:spcBef>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The application has grown to encompass different fields</a:t>
            </a:r>
            <a:r>
              <a:rPr lang="en-US" sz="1800" dirty="0">
                <a:effectLst/>
                <a:latin typeface="Calibri" panose="020F0502020204030204" pitchFamily="34" charset="0"/>
                <a:ea typeface="Calibri" panose="020F0502020204030204" pitchFamily="34" charset="0"/>
                <a:cs typeface="Times New Roman" panose="02020603050405020304" pitchFamily="18" charset="0"/>
              </a:rPr>
              <a:t> including: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1314450" lvl="2" indent="-400050" algn="just">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Ecology and economics</a:t>
            </a:r>
          </a:p>
          <a:p>
            <a:pPr marL="1314450" lvl="2" indent="-400050" algn="just">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Food industry</a:t>
            </a:r>
          </a:p>
          <a:p>
            <a:pPr marL="1314450" lvl="2" indent="-400050" algn="just">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Climate dynamics</a:t>
            </a:r>
          </a:p>
          <a:p>
            <a:pPr>
              <a:lnSpc>
                <a:spcPct val="107000"/>
              </a:lnSpc>
              <a:spcBef>
                <a:spcPts val="0"/>
              </a:spcBef>
              <a:spcAft>
                <a:spcPts val="800"/>
              </a:spcAft>
            </a:pPr>
            <a:r>
              <a:rPr lang="da-DK" sz="1800" kern="100" dirty="0">
                <a:latin typeface="Calibri" panose="020F0502020204030204" pitchFamily="34" charset="0"/>
                <a:ea typeface="Calibri" panose="020F0502020204030204" pitchFamily="34" charset="0"/>
                <a:cs typeface="Times New Roman" panose="02020603050405020304" pitchFamily="18" charset="0"/>
              </a:rPr>
              <a:t>Moreover</a:t>
            </a:r>
            <a:r>
              <a:rPr lang="en-US" sz="1800" kern="100" dirty="0">
                <a:latin typeface="Calibri" panose="020F0502020204030204" pitchFamily="34" charset="0"/>
                <a:ea typeface="Calibri" panose="020F0502020204030204" pitchFamily="34" charset="0"/>
                <a:cs typeface="Times New Roman" panose="02020603050405020304" pitchFamily="18" charset="0"/>
              </a:rPr>
              <a:t>, since the 1970s, population health issues have been</a:t>
            </a:r>
          </a:p>
          <a:p>
            <a:pPr marL="0" indent="0">
              <a:lnSpc>
                <a:spcPct val="107000"/>
              </a:lnSpc>
              <a:spcBef>
                <a:spcPts val="0"/>
              </a:spcBef>
              <a:spcAft>
                <a:spcPts val="800"/>
              </a:spcAft>
              <a:buNone/>
            </a:pPr>
            <a:r>
              <a:rPr lang="en-US" sz="1800" kern="100" dirty="0">
                <a:latin typeface="Calibri" panose="020F0502020204030204" pitchFamily="34" charset="0"/>
                <a:ea typeface="Calibri" panose="020F0502020204030204" pitchFamily="34" charset="0"/>
                <a:cs typeface="Times New Roman" panose="02020603050405020304" pitchFamily="18" charset="0"/>
              </a:rPr>
              <a:t>using dynamics modeling in various subject areas:</a:t>
            </a:r>
          </a:p>
          <a:p>
            <a:pPr marL="1200150" lvl="2" indent="-285750">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Research on heart disease</a:t>
            </a:r>
          </a:p>
          <a:p>
            <a:pPr marL="1200150" lvl="2" indent="-285750">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Diabetes</a:t>
            </a:r>
          </a:p>
          <a:p>
            <a:pPr marL="1200150" lvl="2" indent="-285750">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Mental health</a:t>
            </a:r>
          </a:p>
          <a:p>
            <a:pPr marL="1200150" lvl="2" indent="-285750">
              <a:lnSpc>
                <a:spcPct val="107000"/>
              </a:lnSpc>
              <a:spcBef>
                <a:spcPts val="0"/>
              </a:spcBef>
              <a:spcAft>
                <a:spcPts val="800"/>
              </a:spcAft>
              <a:buFont typeface="+mj-lt"/>
              <a:buAutoNum type="romanLcPeriod"/>
            </a:pPr>
            <a:r>
              <a:rPr lang="en-US" sz="1800" kern="100" dirty="0">
                <a:latin typeface="Calibri" panose="020F0502020204030204" pitchFamily="34" charset="0"/>
                <a:ea typeface="Calibri" panose="020F0502020204030204" pitchFamily="34" charset="0"/>
                <a:cs typeface="Times New Roman" panose="02020603050405020304" pitchFamily="18" charset="0"/>
              </a:rPr>
              <a:t>Tobacco control measures              </a:t>
            </a:r>
          </a:p>
        </p:txBody>
      </p:sp>
      <p:pic>
        <p:nvPicPr>
          <p:cNvPr id="4" name="Picture 3" descr="A picture containing person, computer, gadget, communication device">
            <a:extLst>
              <a:ext uri="{FF2B5EF4-FFF2-40B4-BE49-F238E27FC236}">
                <a16:creationId xmlns:a16="http://schemas.microsoft.com/office/drawing/2014/main" id="{9C2C69BD-BAF0-B8B1-5117-35BECF53A9E4}"/>
              </a:ext>
            </a:extLst>
          </p:cNvPr>
          <p:cNvPicPr>
            <a:picLocks noChangeAspect="1"/>
          </p:cNvPicPr>
          <p:nvPr/>
        </p:nvPicPr>
        <p:blipFill>
          <a:blip r:embed="rId4"/>
          <a:stretch>
            <a:fillRect/>
          </a:stretch>
        </p:blipFill>
        <p:spPr>
          <a:xfrm>
            <a:off x="7108723" y="2517506"/>
            <a:ext cx="5048865" cy="3416673"/>
          </a:xfrm>
          <a:prstGeom prst="rect">
            <a:avLst/>
          </a:prstGeom>
        </p:spPr>
      </p:pic>
    </p:spTree>
    <p:extLst>
      <p:ext uri="{BB962C8B-B14F-4D97-AF65-F5344CB8AC3E}">
        <p14:creationId xmlns:p14="http://schemas.microsoft.com/office/powerpoint/2010/main" val="387197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100"/>
            <a:ext cx="12192000" cy="70231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211669"/>
            <a:ext cx="25654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342900" y="624703"/>
            <a:ext cx="11127657" cy="606085"/>
          </a:xfrm>
        </p:spPr>
        <p:txBody>
          <a:bodyPr>
            <a:noAutofit/>
          </a:bodyPr>
          <a:lstStyle/>
          <a:p>
            <a:pPr algn="ctr"/>
            <a:r>
              <a:rPr lang="en-US" b="1" dirty="0"/>
              <a:t>Causal Model</a:t>
            </a:r>
          </a:p>
        </p:txBody>
      </p:sp>
      <p:graphicFrame>
        <p:nvGraphicFramePr>
          <p:cNvPr id="25" name="Content Placeholder 2">
            <a:extLst>
              <a:ext uri="{FF2B5EF4-FFF2-40B4-BE49-F238E27FC236}">
                <a16:creationId xmlns:a16="http://schemas.microsoft.com/office/drawing/2014/main" id="{2B3B9DA4-D338-A20E-3A81-8B61397289EF}"/>
              </a:ext>
            </a:extLst>
          </p:cNvPr>
          <p:cNvGraphicFramePr>
            <a:graphicFrameLocks noGrp="1"/>
          </p:cNvGraphicFramePr>
          <p:nvPr>
            <p:ph idx="1"/>
            <p:extLst>
              <p:ext uri="{D42A27DB-BD31-4B8C-83A1-F6EECF244321}">
                <p14:modId xmlns:p14="http://schemas.microsoft.com/office/powerpoint/2010/main" val="1480597900"/>
              </p:ext>
            </p:extLst>
          </p:nvPr>
        </p:nvGraphicFramePr>
        <p:xfrm>
          <a:off x="0" y="1230788"/>
          <a:ext cx="12280900" cy="4286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143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6096"/>
            <a:ext cx="12192000" cy="68580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012887"/>
            <a:ext cx="1808922" cy="646331"/>
          </a:xfrm>
          <a:prstGeom prst="rect">
            <a:avLst/>
          </a:prstGeom>
          <a:noFill/>
        </p:spPr>
        <p:txBody>
          <a:bodyPr wrap="square" rtlCol="0">
            <a:spAutoFit/>
          </a:bodyPr>
          <a:lstStyle/>
          <a:p>
            <a:r>
              <a:rPr lang="da-DK" b="1" dirty="0">
                <a:solidFill>
                  <a:schemeClr val="bg1"/>
                </a:solidFill>
              </a:rPr>
              <a:t>Systems Engineering Lab</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91604" y="716259"/>
            <a:ext cx="12100395" cy="682700"/>
          </a:xfrm>
        </p:spPr>
        <p:txBody>
          <a:bodyPr>
            <a:noAutofit/>
          </a:bodyPr>
          <a:lstStyle/>
          <a:p>
            <a:pPr algn="ctr"/>
            <a:r>
              <a:rPr lang="en-GB" b="1" dirty="0"/>
              <a:t>The Casual Loop</a:t>
            </a:r>
            <a:endParaRPr lang="en-US" b="1" dirty="0"/>
          </a:p>
        </p:txBody>
      </p:sp>
      <p:sp>
        <p:nvSpPr>
          <p:cNvPr id="8" name="Content Placeholder 2">
            <a:extLst>
              <a:ext uri="{FF2B5EF4-FFF2-40B4-BE49-F238E27FC236}">
                <a16:creationId xmlns:a16="http://schemas.microsoft.com/office/drawing/2014/main" id="{75D382E2-1FF0-5C43-0C0C-04C5B28F27F8}"/>
              </a:ext>
            </a:extLst>
          </p:cNvPr>
          <p:cNvSpPr>
            <a:spLocks noGrp="1"/>
          </p:cNvSpPr>
          <p:nvPr>
            <p:ph idx="1"/>
          </p:nvPr>
        </p:nvSpPr>
        <p:spPr>
          <a:xfrm>
            <a:off x="1" y="1602659"/>
            <a:ext cx="12192000" cy="5086056"/>
          </a:xfrm>
        </p:spPr>
        <p:txBody>
          <a:bodyPr>
            <a:normAutofit/>
          </a:bodyPr>
          <a:lstStyle/>
          <a:p>
            <a:pPr marL="914400" lvl="2" indent="0">
              <a:lnSpc>
                <a:spcPct val="107000"/>
              </a:lnSpc>
              <a:spcBef>
                <a:spcPts val="0"/>
              </a:spcBef>
              <a:spcAft>
                <a:spcPts val="800"/>
              </a:spcAft>
              <a:buNone/>
            </a:pPr>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Tobacco control measures              </a:t>
            </a:r>
          </a:p>
        </p:txBody>
      </p:sp>
      <p:pic>
        <p:nvPicPr>
          <p:cNvPr id="4" name="Picture 3" descr="A picture containing diagram, text, circle, line">
            <a:extLst>
              <a:ext uri="{FF2B5EF4-FFF2-40B4-BE49-F238E27FC236}">
                <a16:creationId xmlns:a16="http://schemas.microsoft.com/office/drawing/2014/main" id="{3820D5F0-37A9-EAB3-BE94-331F3A2DD380}"/>
              </a:ext>
            </a:extLst>
          </p:cNvPr>
          <p:cNvPicPr>
            <a:picLocks noChangeAspect="1"/>
          </p:cNvPicPr>
          <p:nvPr/>
        </p:nvPicPr>
        <p:blipFill>
          <a:blip r:embed="rId4"/>
          <a:stretch>
            <a:fillRect/>
          </a:stretch>
        </p:blipFill>
        <p:spPr>
          <a:xfrm>
            <a:off x="416725" y="1500809"/>
            <a:ext cx="10477417" cy="4045226"/>
          </a:xfrm>
          <a:prstGeom prst="rect">
            <a:avLst/>
          </a:prstGeom>
        </p:spPr>
      </p:pic>
      <p:sp>
        <p:nvSpPr>
          <p:cNvPr id="5" name="Rectangle 4">
            <a:extLst>
              <a:ext uri="{FF2B5EF4-FFF2-40B4-BE49-F238E27FC236}">
                <a16:creationId xmlns:a16="http://schemas.microsoft.com/office/drawing/2014/main" id="{B759F0E0-F401-E9A4-A89B-9F8025593BCD}"/>
              </a:ext>
            </a:extLst>
          </p:cNvPr>
          <p:cNvSpPr/>
          <p:nvPr/>
        </p:nvSpPr>
        <p:spPr>
          <a:xfrm>
            <a:off x="1232452" y="5546035"/>
            <a:ext cx="7740726" cy="558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solidFill>
                  <a:schemeClr val="tx1"/>
                </a:solidFill>
              </a:rPr>
              <a:t>The casual loop for the complex interactivity of pancreatic cancer risk factors</a:t>
            </a:r>
          </a:p>
        </p:txBody>
      </p:sp>
    </p:spTree>
    <p:extLst>
      <p:ext uri="{BB962C8B-B14F-4D97-AF65-F5344CB8AC3E}">
        <p14:creationId xmlns:p14="http://schemas.microsoft.com/office/powerpoint/2010/main" val="1822297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3"/>
            <a:ext cx="12192000" cy="70739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204756"/>
            <a:ext cx="22860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0" y="603141"/>
            <a:ext cx="12359147" cy="606085"/>
          </a:xfrm>
        </p:spPr>
        <p:txBody>
          <a:bodyPr>
            <a:noAutofit/>
          </a:bodyPr>
          <a:lstStyle/>
          <a:p>
            <a:pPr algn="ctr"/>
            <a:r>
              <a:rPr lang="da-DK" b="1" dirty="0"/>
              <a:t>Causal Loop Summary</a:t>
            </a:r>
            <a:endParaRPr lang="en-US" b="1" dirty="0"/>
          </a:p>
        </p:txBody>
      </p:sp>
      <p:graphicFrame>
        <p:nvGraphicFramePr>
          <p:cNvPr id="25" name="Content Placeholder 2">
            <a:extLst>
              <a:ext uri="{FF2B5EF4-FFF2-40B4-BE49-F238E27FC236}">
                <a16:creationId xmlns:a16="http://schemas.microsoft.com/office/drawing/2014/main" id="{7B40D223-8B43-0A96-D4A0-52AEA50E1E71}"/>
              </a:ext>
            </a:extLst>
          </p:cNvPr>
          <p:cNvGraphicFramePr>
            <a:graphicFrameLocks noGrp="1"/>
          </p:cNvGraphicFramePr>
          <p:nvPr>
            <p:ph idx="1"/>
            <p:extLst>
              <p:ext uri="{D42A27DB-BD31-4B8C-83A1-F6EECF244321}">
                <p14:modId xmlns:p14="http://schemas.microsoft.com/office/powerpoint/2010/main" val="701597385"/>
              </p:ext>
            </p:extLst>
          </p:nvPr>
        </p:nvGraphicFramePr>
        <p:xfrm>
          <a:off x="0" y="1199534"/>
          <a:ext cx="12191999" cy="485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54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900"/>
            <a:ext cx="12192000" cy="70739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204756"/>
            <a:ext cx="22860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271305" y="544287"/>
            <a:ext cx="12263119" cy="756193"/>
          </a:xfrm>
        </p:spPr>
        <p:txBody>
          <a:bodyPr>
            <a:noAutofit/>
          </a:bodyPr>
          <a:lstStyle/>
          <a:p>
            <a:pPr algn="ctr"/>
            <a:r>
              <a:rPr lang="da-DK" b="1" dirty="0"/>
              <a:t>Conclusion </a:t>
            </a:r>
            <a:endParaRPr lang="en-US" b="1" dirty="0"/>
          </a:p>
        </p:txBody>
      </p:sp>
      <p:graphicFrame>
        <p:nvGraphicFramePr>
          <p:cNvPr id="25" name="Content Placeholder 2">
            <a:extLst>
              <a:ext uri="{FF2B5EF4-FFF2-40B4-BE49-F238E27FC236}">
                <a16:creationId xmlns:a16="http://schemas.microsoft.com/office/drawing/2014/main" id="{B91DFE0C-E847-DEFB-D86B-94F06E3D6109}"/>
              </a:ext>
            </a:extLst>
          </p:cNvPr>
          <p:cNvGraphicFramePr>
            <a:graphicFrameLocks noGrp="1"/>
          </p:cNvGraphicFramePr>
          <p:nvPr>
            <p:ph idx="1"/>
            <p:extLst>
              <p:ext uri="{D42A27DB-BD31-4B8C-83A1-F6EECF244321}">
                <p14:modId xmlns:p14="http://schemas.microsoft.com/office/powerpoint/2010/main" val="2531850405"/>
              </p:ext>
            </p:extLst>
          </p:nvPr>
        </p:nvGraphicFramePr>
        <p:xfrm>
          <a:off x="1" y="1165610"/>
          <a:ext cx="12088760" cy="4652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393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41167"/>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406400" y="6130684"/>
            <a:ext cx="23495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83797" y="880312"/>
            <a:ext cx="11906865" cy="606085"/>
          </a:xfrm>
        </p:spPr>
        <p:txBody>
          <a:bodyPr>
            <a:noAutofit/>
          </a:bodyPr>
          <a:lstStyle/>
          <a:p>
            <a:pPr algn="ctr"/>
            <a:r>
              <a:rPr lang="en-US" b="1" dirty="0"/>
              <a:t>References</a:t>
            </a:r>
          </a:p>
        </p:txBody>
      </p:sp>
      <p:sp>
        <p:nvSpPr>
          <p:cNvPr id="8" name="Content Placeholder 2">
            <a:extLst>
              <a:ext uri="{FF2B5EF4-FFF2-40B4-BE49-F238E27FC236}">
                <a16:creationId xmlns:a16="http://schemas.microsoft.com/office/drawing/2014/main" id="{75D382E2-1FF0-5C43-0C0C-04C5B28F27F8}"/>
              </a:ext>
            </a:extLst>
          </p:cNvPr>
          <p:cNvSpPr>
            <a:spLocks noGrp="1"/>
          </p:cNvSpPr>
          <p:nvPr>
            <p:ph idx="1"/>
          </p:nvPr>
        </p:nvSpPr>
        <p:spPr>
          <a:xfrm>
            <a:off x="1" y="1486397"/>
            <a:ext cx="12088760" cy="5572797"/>
          </a:xfrm>
        </p:spPr>
        <p:txBody>
          <a:bodyPr>
            <a:noAutofit/>
          </a:bodyPr>
          <a:lstStyle/>
          <a:p>
            <a:pPr marL="0" indent="0">
              <a:lnSpc>
                <a:spcPct val="107000"/>
              </a:lnSpc>
              <a:spcBef>
                <a:spcPts val="0"/>
              </a:spcBef>
              <a:spcAft>
                <a:spcPts val="800"/>
              </a:spcAft>
              <a:buNone/>
            </a:pPr>
            <a:r>
              <a:rPr lang="en-US" sz="1800" dirty="0"/>
              <a:t>[1] S. Kern, M. </a:t>
            </a:r>
            <a:r>
              <a:rPr lang="en-US" sz="1800" dirty="0" err="1"/>
              <a:t>Goggins</a:t>
            </a:r>
            <a:r>
              <a:rPr lang="en-US" sz="1800" dirty="0"/>
              <a:t>, and R. </a:t>
            </a:r>
            <a:r>
              <a:rPr lang="en-US" sz="1800" dirty="0" err="1"/>
              <a:t>Hruban</a:t>
            </a:r>
            <a:r>
              <a:rPr lang="en-US" sz="1800" dirty="0"/>
              <a:t>, “Pancreas cancer: Molecular biology and genetics,” Cancer: Principles and Practice of Oncology. VT Devita, S Hellman, SA Rosenberg, eds. 2th Ed. Philadelphia: Lippincott, Williams &amp; Wilkins Publishers, 1985.</a:t>
            </a:r>
          </a:p>
          <a:p>
            <a:pPr marL="0" indent="0">
              <a:lnSpc>
                <a:spcPct val="107000"/>
              </a:lnSpc>
              <a:spcBef>
                <a:spcPts val="0"/>
              </a:spcBef>
              <a:spcAft>
                <a:spcPts val="800"/>
              </a:spcAft>
              <a:buNone/>
            </a:pPr>
            <a:r>
              <a:rPr lang="en-US" sz="1800" dirty="0"/>
              <a:t> [2] H. Sung, J. </a:t>
            </a:r>
            <a:r>
              <a:rPr lang="en-US" sz="1800" dirty="0" err="1"/>
              <a:t>Ferlay</a:t>
            </a:r>
            <a:r>
              <a:rPr lang="en-US" sz="1800" dirty="0"/>
              <a:t>, R. L. Siegel, M. </a:t>
            </a:r>
            <a:r>
              <a:rPr lang="en-US" sz="1800" dirty="0" err="1"/>
              <a:t>Laversanne</a:t>
            </a:r>
            <a:r>
              <a:rPr lang="en-US" sz="1800" dirty="0"/>
              <a:t>, I. </a:t>
            </a:r>
            <a:r>
              <a:rPr lang="en-US" sz="1800" dirty="0" err="1"/>
              <a:t>Soerjomataram</a:t>
            </a:r>
            <a:r>
              <a:rPr lang="en-US" sz="1800" dirty="0"/>
              <a:t>, A. Jemal, and F. Bray, “Global cancer statistics 2020: </a:t>
            </a:r>
            <a:r>
              <a:rPr lang="en-US" sz="1800" dirty="0" err="1"/>
              <a:t>Globocan</a:t>
            </a:r>
            <a:r>
              <a:rPr lang="en-US" sz="1800" dirty="0"/>
              <a:t> estimates of incidence and mortality worldwide for 36 cancers in 185 countries,” CA: a cancer journal for clinicians, vol. 71, no. 3, pp. 209–249, 2021. </a:t>
            </a:r>
          </a:p>
          <a:p>
            <a:pPr marL="0" indent="0">
              <a:lnSpc>
                <a:spcPct val="107000"/>
              </a:lnSpc>
              <a:spcBef>
                <a:spcPts val="0"/>
              </a:spcBef>
              <a:spcAft>
                <a:spcPts val="800"/>
              </a:spcAft>
              <a:buNone/>
            </a:pPr>
            <a:r>
              <a:rPr lang="en-US" sz="1800" dirty="0"/>
              <a:t>[3] M. </a:t>
            </a:r>
            <a:r>
              <a:rPr lang="en-US" sz="1800" dirty="0" err="1"/>
              <a:t>Olakowski</a:t>
            </a:r>
            <a:r>
              <a:rPr lang="en-US" sz="1800" dirty="0"/>
              <a:t> and Ł. </a:t>
            </a:r>
            <a:r>
              <a:rPr lang="en-US" sz="1800" dirty="0" err="1"/>
              <a:t>Bułdak</a:t>
            </a:r>
            <a:r>
              <a:rPr lang="en-US" sz="1800" dirty="0"/>
              <a:t>, “Modifiable and non-modifiable risk factors for the development of non-hereditary pancreatic cancer,” </a:t>
            </a:r>
            <a:r>
              <a:rPr lang="en-US" sz="1800" dirty="0" err="1"/>
              <a:t>Medicina</a:t>
            </a:r>
            <a:r>
              <a:rPr lang="en-US" sz="1800" dirty="0"/>
              <a:t>, vol. 58, no. 8, p. 978, 2022.</a:t>
            </a:r>
          </a:p>
          <a:p>
            <a:pPr marL="0" indent="0">
              <a:lnSpc>
                <a:spcPct val="107000"/>
              </a:lnSpc>
              <a:spcBef>
                <a:spcPts val="0"/>
              </a:spcBef>
              <a:spcAft>
                <a:spcPts val="800"/>
              </a:spcAft>
              <a:buNone/>
            </a:pPr>
            <a:r>
              <a:rPr lang="en-US" sz="1800" dirty="0"/>
              <a:t> [4] “National Cancer Institute - Cancer Stat Facts: Pancreatic Cancer,” https://seer.cancer.gov/statfacts/html/pancreas.html, accessed: May 21, 2023. </a:t>
            </a:r>
          </a:p>
          <a:p>
            <a:pPr marL="0" indent="0">
              <a:lnSpc>
                <a:spcPct val="107000"/>
              </a:lnSpc>
              <a:spcBef>
                <a:spcPts val="0"/>
              </a:spcBef>
              <a:spcAft>
                <a:spcPts val="800"/>
              </a:spcAft>
              <a:buNone/>
            </a:pPr>
            <a:r>
              <a:rPr lang="en-US" sz="1800" dirty="0"/>
              <a:t>[5] C. Yuan, J. Kim, Q.-L. Wang, A. A. Lee, A. Babic, L. T. </a:t>
            </a:r>
            <a:r>
              <a:rPr lang="en-US" sz="1800" dirty="0" err="1"/>
              <a:t>Amundadottir</a:t>
            </a:r>
            <a:r>
              <a:rPr lang="en-US" sz="1800" dirty="0"/>
              <a:t>, E. </a:t>
            </a:r>
            <a:r>
              <a:rPr lang="en-US" sz="1800" dirty="0" err="1"/>
              <a:t>Ardanaz</a:t>
            </a:r>
            <a:r>
              <a:rPr lang="en-US" sz="1800" dirty="0"/>
              <a:t>, A. Arslan, L. Beane-Freeman, P. </a:t>
            </a:r>
            <a:r>
              <a:rPr lang="en-US" sz="1800" dirty="0" err="1"/>
              <a:t>Bracci</a:t>
            </a:r>
            <a:r>
              <a:rPr lang="en-US" sz="1800" dirty="0"/>
              <a:t> et al., “The </a:t>
            </a:r>
            <a:r>
              <a:rPr lang="en-US" sz="1800" dirty="0" err="1"/>
              <a:t>agedependent</a:t>
            </a:r>
            <a:r>
              <a:rPr lang="en-US" sz="1800" dirty="0"/>
              <a:t> association of risk factors with pancreatic cancer,” Annals of Oncology, vol. 33, no. 7, pp. 693–701, 2022. </a:t>
            </a:r>
          </a:p>
        </p:txBody>
      </p:sp>
    </p:spTree>
    <p:extLst>
      <p:ext uri="{BB962C8B-B14F-4D97-AF65-F5344CB8AC3E}">
        <p14:creationId xmlns:p14="http://schemas.microsoft.com/office/powerpoint/2010/main" val="3505519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41167"/>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546100" y="5949590"/>
            <a:ext cx="23495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pic>
        <p:nvPicPr>
          <p:cNvPr id="3" name="Picture 2">
            <a:extLst>
              <a:ext uri="{FF2B5EF4-FFF2-40B4-BE49-F238E27FC236}">
                <a16:creationId xmlns:a16="http://schemas.microsoft.com/office/drawing/2014/main" id="{0E71226E-8EE5-DB9F-B63B-DFA468B99723}"/>
              </a:ext>
            </a:extLst>
          </p:cNvPr>
          <p:cNvPicPr>
            <a:picLocks noChangeAspect="1"/>
          </p:cNvPicPr>
          <p:nvPr/>
        </p:nvPicPr>
        <p:blipFill>
          <a:blip r:embed="rId3"/>
          <a:stretch>
            <a:fillRect/>
          </a:stretch>
        </p:blipFill>
        <p:spPr>
          <a:xfrm>
            <a:off x="981710" y="1422400"/>
            <a:ext cx="8609330" cy="3981944"/>
          </a:xfrm>
          <a:prstGeom prst="rect">
            <a:avLst/>
          </a:prstGeom>
        </p:spPr>
      </p:pic>
    </p:spTree>
    <p:extLst>
      <p:ext uri="{BB962C8B-B14F-4D97-AF65-F5344CB8AC3E}">
        <p14:creationId xmlns:p14="http://schemas.microsoft.com/office/powerpoint/2010/main" val="3053503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28" y="-198782"/>
            <a:ext cx="12545390" cy="7056782"/>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33605" y="5989588"/>
            <a:ext cx="2259027"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4" name="TextBox 3">
            <a:extLst>
              <a:ext uri="{FF2B5EF4-FFF2-40B4-BE49-F238E27FC236}">
                <a16:creationId xmlns:a16="http://schemas.microsoft.com/office/drawing/2014/main" id="{CF47A93A-6936-4436-B656-3B056BB89B89}"/>
              </a:ext>
            </a:extLst>
          </p:cNvPr>
          <p:cNvSpPr txBox="1"/>
          <p:nvPr/>
        </p:nvSpPr>
        <p:spPr>
          <a:xfrm>
            <a:off x="2270525" y="568619"/>
            <a:ext cx="6174658" cy="646331"/>
          </a:xfrm>
          <a:prstGeom prst="rect">
            <a:avLst/>
          </a:prstGeom>
          <a:noFill/>
        </p:spPr>
        <p:txBody>
          <a:bodyPr wrap="square">
            <a:spAutoFit/>
          </a:bodyPr>
          <a:lstStyle/>
          <a:p>
            <a:pPr algn="ctr"/>
            <a:r>
              <a:rPr lang="en-US" sz="3600" b="1" dirty="0"/>
              <a:t>Outline</a:t>
            </a:r>
            <a:endParaRPr lang="en-GB" sz="3600" b="1" dirty="0"/>
          </a:p>
        </p:txBody>
      </p:sp>
      <p:sp>
        <p:nvSpPr>
          <p:cNvPr id="6" name="Rectangle 5">
            <a:extLst>
              <a:ext uri="{FF2B5EF4-FFF2-40B4-BE49-F238E27FC236}">
                <a16:creationId xmlns:a16="http://schemas.microsoft.com/office/drawing/2014/main" id="{B0DFBC34-655B-3C99-1D79-DCEA2DF1A58E}"/>
              </a:ext>
            </a:extLst>
          </p:cNvPr>
          <p:cNvSpPr/>
          <p:nvPr/>
        </p:nvSpPr>
        <p:spPr>
          <a:xfrm>
            <a:off x="368432" y="1286277"/>
            <a:ext cx="1029657" cy="646331"/>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600" b="1" dirty="0">
                <a:solidFill>
                  <a:schemeClr val="bg1"/>
                </a:solidFill>
              </a:rPr>
              <a:t>01</a:t>
            </a:r>
            <a:endParaRPr lang="en-US" sz="3600" b="1" dirty="0">
              <a:solidFill>
                <a:schemeClr val="bg1"/>
              </a:solidFill>
            </a:endParaRPr>
          </a:p>
        </p:txBody>
      </p:sp>
      <p:sp>
        <p:nvSpPr>
          <p:cNvPr id="7" name="Rectangle 6">
            <a:extLst>
              <a:ext uri="{FF2B5EF4-FFF2-40B4-BE49-F238E27FC236}">
                <a16:creationId xmlns:a16="http://schemas.microsoft.com/office/drawing/2014/main" id="{7678DB59-15E8-45A8-DFC0-BF889B735BAF}"/>
              </a:ext>
            </a:extLst>
          </p:cNvPr>
          <p:cNvSpPr/>
          <p:nvPr/>
        </p:nvSpPr>
        <p:spPr>
          <a:xfrm>
            <a:off x="1398089" y="1286278"/>
            <a:ext cx="2477729" cy="6463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chemeClr val="tx1"/>
                </a:solidFill>
              </a:rPr>
              <a:t>Introduction</a:t>
            </a:r>
            <a:endParaRPr lang="en-US" b="1" dirty="0">
              <a:solidFill>
                <a:schemeClr val="tx1"/>
              </a:solidFill>
            </a:endParaRPr>
          </a:p>
        </p:txBody>
      </p:sp>
      <p:sp>
        <p:nvSpPr>
          <p:cNvPr id="10" name="Rectangle 9">
            <a:extLst>
              <a:ext uri="{FF2B5EF4-FFF2-40B4-BE49-F238E27FC236}">
                <a16:creationId xmlns:a16="http://schemas.microsoft.com/office/drawing/2014/main" id="{5DF6214F-5EE9-6503-9601-1C4FFC8A20E6}"/>
              </a:ext>
            </a:extLst>
          </p:cNvPr>
          <p:cNvSpPr/>
          <p:nvPr/>
        </p:nvSpPr>
        <p:spPr>
          <a:xfrm>
            <a:off x="4892500" y="1275980"/>
            <a:ext cx="3578942"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a-DK" dirty="0">
                <a:solidFill>
                  <a:schemeClr val="tx1"/>
                </a:solidFill>
              </a:rPr>
              <a:t>Pancreatic Cancer</a:t>
            </a:r>
          </a:p>
        </p:txBody>
      </p:sp>
      <p:sp>
        <p:nvSpPr>
          <p:cNvPr id="9" name="Arrow: Pentagon 8">
            <a:extLst>
              <a:ext uri="{FF2B5EF4-FFF2-40B4-BE49-F238E27FC236}">
                <a16:creationId xmlns:a16="http://schemas.microsoft.com/office/drawing/2014/main" id="{38FC7BD1-D716-BE57-8665-87820E44DE58}"/>
              </a:ext>
            </a:extLst>
          </p:cNvPr>
          <p:cNvSpPr/>
          <p:nvPr/>
        </p:nvSpPr>
        <p:spPr>
          <a:xfrm>
            <a:off x="3875818" y="1286167"/>
            <a:ext cx="1730477" cy="646331"/>
          </a:xfrm>
          <a:prstGeom prst="homePlat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A2AE6EC-9396-1EDE-EC0A-B73DBF6B0648}"/>
              </a:ext>
            </a:extLst>
          </p:cNvPr>
          <p:cNvSpPr/>
          <p:nvPr/>
        </p:nvSpPr>
        <p:spPr>
          <a:xfrm>
            <a:off x="655573" y="2052487"/>
            <a:ext cx="1015093" cy="637431"/>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600" b="1" dirty="0">
                <a:solidFill>
                  <a:schemeClr val="bg1"/>
                </a:solidFill>
              </a:rPr>
              <a:t>02</a:t>
            </a:r>
            <a:endParaRPr lang="en-US" sz="3600" b="1" dirty="0">
              <a:solidFill>
                <a:schemeClr val="bg1"/>
              </a:solidFill>
            </a:endParaRPr>
          </a:p>
        </p:txBody>
      </p:sp>
      <p:sp>
        <p:nvSpPr>
          <p:cNvPr id="12" name="Rectangle 11">
            <a:extLst>
              <a:ext uri="{FF2B5EF4-FFF2-40B4-BE49-F238E27FC236}">
                <a16:creationId xmlns:a16="http://schemas.microsoft.com/office/drawing/2014/main" id="{43229EE9-CF5F-CE27-45D8-3E6A77CD94A2}"/>
              </a:ext>
            </a:extLst>
          </p:cNvPr>
          <p:cNvSpPr/>
          <p:nvPr/>
        </p:nvSpPr>
        <p:spPr>
          <a:xfrm>
            <a:off x="1234365" y="3637932"/>
            <a:ext cx="1029657" cy="646331"/>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600" b="1" dirty="0">
                <a:solidFill>
                  <a:schemeClr val="bg1"/>
                </a:solidFill>
              </a:rPr>
              <a:t>04</a:t>
            </a:r>
            <a:endParaRPr lang="en-US" sz="3600" b="1" dirty="0">
              <a:solidFill>
                <a:schemeClr val="bg1"/>
              </a:solidFill>
            </a:endParaRPr>
          </a:p>
        </p:txBody>
      </p:sp>
      <p:sp>
        <p:nvSpPr>
          <p:cNvPr id="13" name="Rectangle 12">
            <a:extLst>
              <a:ext uri="{FF2B5EF4-FFF2-40B4-BE49-F238E27FC236}">
                <a16:creationId xmlns:a16="http://schemas.microsoft.com/office/drawing/2014/main" id="{8315C7BA-81A8-EB42-ACDB-61353B87B35D}"/>
              </a:ext>
            </a:extLst>
          </p:cNvPr>
          <p:cNvSpPr/>
          <p:nvPr/>
        </p:nvSpPr>
        <p:spPr>
          <a:xfrm>
            <a:off x="1910047" y="4469426"/>
            <a:ext cx="1029657" cy="646331"/>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600" b="1" dirty="0">
                <a:solidFill>
                  <a:schemeClr val="bg1"/>
                </a:solidFill>
              </a:rPr>
              <a:t>05</a:t>
            </a:r>
            <a:endParaRPr lang="en-US" sz="3600" b="1" dirty="0">
              <a:solidFill>
                <a:schemeClr val="bg1"/>
              </a:solidFill>
            </a:endParaRPr>
          </a:p>
        </p:txBody>
      </p:sp>
      <p:sp>
        <p:nvSpPr>
          <p:cNvPr id="14" name="Rectangle 13">
            <a:extLst>
              <a:ext uri="{FF2B5EF4-FFF2-40B4-BE49-F238E27FC236}">
                <a16:creationId xmlns:a16="http://schemas.microsoft.com/office/drawing/2014/main" id="{848F8242-BAA9-B96A-20A3-F7BF386D5D26}"/>
              </a:ext>
            </a:extLst>
          </p:cNvPr>
          <p:cNvSpPr/>
          <p:nvPr/>
        </p:nvSpPr>
        <p:spPr>
          <a:xfrm>
            <a:off x="1664073" y="2045180"/>
            <a:ext cx="2477729" cy="6463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chemeClr val="tx1"/>
                </a:solidFill>
              </a:rPr>
              <a:t>Problem formulation</a:t>
            </a:r>
            <a:r>
              <a:rPr lang="da-DK" dirty="0">
                <a:solidFill>
                  <a:schemeClr val="tx1"/>
                </a:solidFill>
              </a:rPr>
              <a:t> </a:t>
            </a:r>
            <a:endParaRPr lang="en-US" dirty="0">
              <a:solidFill>
                <a:schemeClr val="tx1"/>
              </a:solidFill>
            </a:endParaRPr>
          </a:p>
        </p:txBody>
      </p:sp>
      <p:sp>
        <p:nvSpPr>
          <p:cNvPr id="15" name="Rectangle 14">
            <a:extLst>
              <a:ext uri="{FF2B5EF4-FFF2-40B4-BE49-F238E27FC236}">
                <a16:creationId xmlns:a16="http://schemas.microsoft.com/office/drawing/2014/main" id="{A056DB97-BB13-96AD-C00F-30015C012BDF}"/>
              </a:ext>
            </a:extLst>
          </p:cNvPr>
          <p:cNvSpPr/>
          <p:nvPr/>
        </p:nvSpPr>
        <p:spPr>
          <a:xfrm>
            <a:off x="2263327" y="3636129"/>
            <a:ext cx="2477729" cy="6463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chemeClr val="tx1"/>
                </a:solidFill>
              </a:rPr>
              <a:t>Proposed Solution</a:t>
            </a:r>
            <a:endParaRPr lang="en-US" b="1" dirty="0">
              <a:solidFill>
                <a:schemeClr val="tx1"/>
              </a:solidFill>
            </a:endParaRPr>
          </a:p>
        </p:txBody>
      </p:sp>
      <p:sp>
        <p:nvSpPr>
          <p:cNvPr id="16" name="Rectangle 15">
            <a:extLst>
              <a:ext uri="{FF2B5EF4-FFF2-40B4-BE49-F238E27FC236}">
                <a16:creationId xmlns:a16="http://schemas.microsoft.com/office/drawing/2014/main" id="{458C04E3-A5A3-A6F4-DD90-2243E71804AA}"/>
              </a:ext>
            </a:extLst>
          </p:cNvPr>
          <p:cNvSpPr/>
          <p:nvPr/>
        </p:nvSpPr>
        <p:spPr>
          <a:xfrm>
            <a:off x="2879553" y="4462813"/>
            <a:ext cx="2477729" cy="6463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chemeClr val="tx1"/>
                </a:solidFill>
              </a:rPr>
              <a:t>Conclusion</a:t>
            </a:r>
            <a:endParaRPr lang="en-US" b="1" dirty="0">
              <a:solidFill>
                <a:schemeClr val="tx1"/>
              </a:solidFill>
            </a:endParaRPr>
          </a:p>
        </p:txBody>
      </p:sp>
      <p:sp>
        <p:nvSpPr>
          <p:cNvPr id="20" name="Rectangle 19">
            <a:extLst>
              <a:ext uri="{FF2B5EF4-FFF2-40B4-BE49-F238E27FC236}">
                <a16:creationId xmlns:a16="http://schemas.microsoft.com/office/drawing/2014/main" id="{6DCCCD8A-8215-033C-1D8A-F97FCA9044DD}"/>
              </a:ext>
            </a:extLst>
          </p:cNvPr>
          <p:cNvSpPr/>
          <p:nvPr/>
        </p:nvSpPr>
        <p:spPr>
          <a:xfrm>
            <a:off x="5783276" y="2845287"/>
            <a:ext cx="3578942"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a-DK" dirty="0">
                <a:solidFill>
                  <a:srgbClr val="002060"/>
                </a:solidFill>
              </a:rPr>
              <a:t> </a:t>
            </a:r>
          </a:p>
          <a:p>
            <a:pPr algn="ctr"/>
            <a:r>
              <a:rPr lang="da-DK" dirty="0">
                <a:solidFill>
                  <a:schemeClr val="tx1"/>
                </a:solidFill>
              </a:rPr>
              <a:t>System Dynamics Modelling</a:t>
            </a:r>
          </a:p>
          <a:p>
            <a:pPr algn="ctr"/>
            <a:endParaRPr lang="en-US" dirty="0">
              <a:solidFill>
                <a:srgbClr val="002060"/>
              </a:solidFill>
            </a:endParaRPr>
          </a:p>
        </p:txBody>
      </p:sp>
      <p:sp>
        <p:nvSpPr>
          <p:cNvPr id="17" name="Arrow: Pentagon 16">
            <a:extLst>
              <a:ext uri="{FF2B5EF4-FFF2-40B4-BE49-F238E27FC236}">
                <a16:creationId xmlns:a16="http://schemas.microsoft.com/office/drawing/2014/main" id="{7D3135B3-1ED4-7563-B513-67D4D1A416CE}"/>
              </a:ext>
            </a:extLst>
          </p:cNvPr>
          <p:cNvSpPr/>
          <p:nvPr/>
        </p:nvSpPr>
        <p:spPr>
          <a:xfrm>
            <a:off x="4125926" y="2049683"/>
            <a:ext cx="1730477" cy="646331"/>
          </a:xfrm>
          <a:prstGeom prst="homePlat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DF838B-203D-DA31-11B9-7EE1F0EDFDB8}"/>
              </a:ext>
            </a:extLst>
          </p:cNvPr>
          <p:cNvSpPr/>
          <p:nvPr/>
        </p:nvSpPr>
        <p:spPr>
          <a:xfrm>
            <a:off x="6575184" y="4462812"/>
            <a:ext cx="3578942"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234950" lvl="0" algn="l" rtl="0">
              <a:lnSpc>
                <a:spcPct val="115000"/>
              </a:lnSpc>
              <a:spcBef>
                <a:spcPts val="0"/>
              </a:spcBef>
              <a:spcAft>
                <a:spcPts val="0"/>
              </a:spcAft>
              <a:buClr>
                <a:srgbClr val="0C58D3"/>
              </a:buClr>
              <a:buSzPts val="1100"/>
            </a:pPr>
            <a:r>
              <a:rPr lang="en-US" sz="1800" dirty="0">
                <a:solidFill>
                  <a:srgbClr val="4261FC"/>
                </a:solidFill>
                <a:ea typeface="Roboto"/>
                <a:cs typeface="Roboto"/>
                <a:sym typeface="Roboto"/>
              </a:rPr>
              <a:t>   </a:t>
            </a:r>
            <a:r>
              <a:rPr lang="en-US" sz="1800" dirty="0">
                <a:solidFill>
                  <a:schemeClr val="tx1"/>
                </a:solidFill>
                <a:ea typeface="Roboto"/>
                <a:cs typeface="Roboto"/>
                <a:sym typeface="Roboto"/>
              </a:rPr>
              <a:t>Summary &amp; Conclusion</a:t>
            </a:r>
          </a:p>
          <a:p>
            <a:pPr marL="234950" lvl="0" algn="l" rtl="0">
              <a:lnSpc>
                <a:spcPct val="115000"/>
              </a:lnSpc>
              <a:spcBef>
                <a:spcPts val="0"/>
              </a:spcBef>
              <a:spcAft>
                <a:spcPts val="0"/>
              </a:spcAft>
              <a:buClr>
                <a:srgbClr val="0C58D3"/>
              </a:buClr>
              <a:buSzPts val="1100"/>
            </a:pPr>
            <a:endParaRPr lang="en-US" sz="1800" dirty="0">
              <a:solidFill>
                <a:srgbClr val="4261FC"/>
              </a:solidFill>
              <a:ea typeface="Roboto"/>
              <a:cs typeface="Roboto"/>
              <a:sym typeface="Roboto"/>
            </a:endParaRPr>
          </a:p>
        </p:txBody>
      </p:sp>
      <p:sp>
        <p:nvSpPr>
          <p:cNvPr id="19" name="Arrow: Pentagon 18">
            <a:extLst>
              <a:ext uri="{FF2B5EF4-FFF2-40B4-BE49-F238E27FC236}">
                <a16:creationId xmlns:a16="http://schemas.microsoft.com/office/drawing/2014/main" id="{0883BCAF-7229-A68C-62ED-402D38ED7A2C}"/>
              </a:ext>
            </a:extLst>
          </p:cNvPr>
          <p:cNvSpPr/>
          <p:nvPr/>
        </p:nvSpPr>
        <p:spPr>
          <a:xfrm>
            <a:off x="5264626" y="4462814"/>
            <a:ext cx="1730477" cy="646331"/>
          </a:xfrm>
          <a:prstGeom prst="homePlat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D4F65E-198C-510D-B1D7-EE5ECC868C9E}"/>
              </a:ext>
            </a:extLst>
          </p:cNvPr>
          <p:cNvSpPr/>
          <p:nvPr/>
        </p:nvSpPr>
        <p:spPr>
          <a:xfrm>
            <a:off x="6129864" y="3620282"/>
            <a:ext cx="5019431" cy="6621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chemeClr val="tx1"/>
                </a:solidFill>
              </a:rPr>
              <a:t>The casual loop for the complex interactivity of pancreatic cancer risk factors</a:t>
            </a:r>
            <a:endParaRPr lang="en-US" dirty="0">
              <a:solidFill>
                <a:schemeClr val="tx1"/>
              </a:solidFill>
            </a:endParaRPr>
          </a:p>
        </p:txBody>
      </p:sp>
      <p:sp>
        <p:nvSpPr>
          <p:cNvPr id="18" name="Arrow: Pentagon 17">
            <a:extLst>
              <a:ext uri="{FF2B5EF4-FFF2-40B4-BE49-F238E27FC236}">
                <a16:creationId xmlns:a16="http://schemas.microsoft.com/office/drawing/2014/main" id="{0BD99891-3EAB-02EA-2897-105AD4B0562F}"/>
              </a:ext>
            </a:extLst>
          </p:cNvPr>
          <p:cNvSpPr/>
          <p:nvPr/>
        </p:nvSpPr>
        <p:spPr>
          <a:xfrm>
            <a:off x="4741056" y="3636129"/>
            <a:ext cx="1730477" cy="646331"/>
          </a:xfrm>
          <a:prstGeom prst="homePlat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824C2C-A02E-43EA-E2D3-2C31CE525799}"/>
              </a:ext>
            </a:extLst>
          </p:cNvPr>
          <p:cNvSpPr/>
          <p:nvPr/>
        </p:nvSpPr>
        <p:spPr>
          <a:xfrm>
            <a:off x="1036445" y="2865455"/>
            <a:ext cx="1015093" cy="637431"/>
          </a:xfrm>
          <a:prstGeom prst="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3600" b="1" dirty="0">
                <a:solidFill>
                  <a:schemeClr val="bg1"/>
                </a:solidFill>
              </a:rPr>
              <a:t>03</a:t>
            </a:r>
            <a:endParaRPr lang="en-US" sz="3600" b="1" dirty="0">
              <a:solidFill>
                <a:schemeClr val="bg1"/>
              </a:solidFill>
            </a:endParaRPr>
          </a:p>
        </p:txBody>
      </p:sp>
      <p:sp>
        <p:nvSpPr>
          <p:cNvPr id="8" name="Rectangle 7">
            <a:extLst>
              <a:ext uri="{FF2B5EF4-FFF2-40B4-BE49-F238E27FC236}">
                <a16:creationId xmlns:a16="http://schemas.microsoft.com/office/drawing/2014/main" id="{4EFD3BA0-BD9F-75A4-42EE-30F4195BD008}"/>
              </a:ext>
            </a:extLst>
          </p:cNvPr>
          <p:cNvSpPr/>
          <p:nvPr/>
        </p:nvSpPr>
        <p:spPr>
          <a:xfrm>
            <a:off x="2051538" y="2851818"/>
            <a:ext cx="2477729" cy="64633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b="1" dirty="0">
                <a:solidFill>
                  <a:schemeClr val="tx1"/>
                </a:solidFill>
              </a:rPr>
              <a:t>Methodology</a:t>
            </a:r>
            <a:r>
              <a:rPr lang="da-DK" dirty="0">
                <a:solidFill>
                  <a:schemeClr val="tx1"/>
                </a:solidFill>
              </a:rPr>
              <a:t> </a:t>
            </a:r>
            <a:endParaRPr lang="en-US" dirty="0">
              <a:solidFill>
                <a:schemeClr val="tx1"/>
              </a:solidFill>
            </a:endParaRPr>
          </a:p>
        </p:txBody>
      </p:sp>
      <p:sp>
        <p:nvSpPr>
          <p:cNvPr id="24" name="Rectangle 23">
            <a:extLst>
              <a:ext uri="{FF2B5EF4-FFF2-40B4-BE49-F238E27FC236}">
                <a16:creationId xmlns:a16="http://schemas.microsoft.com/office/drawing/2014/main" id="{BFB269F3-162F-987F-A0AC-135E0100630A}"/>
              </a:ext>
            </a:extLst>
          </p:cNvPr>
          <p:cNvSpPr/>
          <p:nvPr/>
        </p:nvSpPr>
        <p:spPr>
          <a:xfrm>
            <a:off x="5472094" y="2043587"/>
            <a:ext cx="3578942" cy="6463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a-DK" dirty="0">
                <a:solidFill>
                  <a:srgbClr val="002060"/>
                </a:solidFill>
              </a:rPr>
              <a:t> </a:t>
            </a:r>
          </a:p>
          <a:p>
            <a:pPr algn="ctr"/>
            <a:r>
              <a:rPr lang="da-DK" dirty="0">
                <a:solidFill>
                  <a:schemeClr val="tx1"/>
                </a:solidFill>
              </a:rPr>
              <a:t>Risk Factors in PDAC</a:t>
            </a:r>
          </a:p>
          <a:p>
            <a:pPr algn="ctr"/>
            <a:endParaRPr lang="en-US" dirty="0">
              <a:solidFill>
                <a:srgbClr val="002060"/>
              </a:solidFill>
            </a:endParaRPr>
          </a:p>
        </p:txBody>
      </p:sp>
      <p:sp>
        <p:nvSpPr>
          <p:cNvPr id="25" name="Arrow: Pentagon 24">
            <a:extLst>
              <a:ext uri="{FF2B5EF4-FFF2-40B4-BE49-F238E27FC236}">
                <a16:creationId xmlns:a16="http://schemas.microsoft.com/office/drawing/2014/main" id="{91FD60D3-7FC8-025C-FEC8-C9097DD37ED2}"/>
              </a:ext>
            </a:extLst>
          </p:cNvPr>
          <p:cNvSpPr/>
          <p:nvPr/>
        </p:nvSpPr>
        <p:spPr>
          <a:xfrm>
            <a:off x="4534613" y="2851383"/>
            <a:ext cx="1730477" cy="646331"/>
          </a:xfrm>
          <a:prstGeom prst="homePlate">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643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6" y="-20176"/>
            <a:ext cx="12294566" cy="6915693"/>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88490" y="6191494"/>
            <a:ext cx="21971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grpSp>
        <p:nvGrpSpPr>
          <p:cNvPr id="3" name="Group 2">
            <a:extLst>
              <a:ext uri="{FF2B5EF4-FFF2-40B4-BE49-F238E27FC236}">
                <a16:creationId xmlns:a16="http://schemas.microsoft.com/office/drawing/2014/main" id="{8C431A8D-FB23-7809-3E5F-E780F2C93BE6}"/>
              </a:ext>
            </a:extLst>
          </p:cNvPr>
          <p:cNvGrpSpPr/>
          <p:nvPr/>
        </p:nvGrpSpPr>
        <p:grpSpPr>
          <a:xfrm>
            <a:off x="-88489" y="1369996"/>
            <a:ext cx="8880797" cy="4864297"/>
            <a:chOff x="88489" y="1369995"/>
            <a:chExt cx="9130516" cy="5483713"/>
          </a:xfrm>
        </p:grpSpPr>
        <p:sp>
          <p:nvSpPr>
            <p:cNvPr id="22" name="Rectangle 21" descr="Doctor">
              <a:extLst>
                <a:ext uri="{FF2B5EF4-FFF2-40B4-BE49-F238E27FC236}">
                  <a16:creationId xmlns:a16="http://schemas.microsoft.com/office/drawing/2014/main" id="{36EC5AA1-6304-E754-B0CB-F45FC77F71ED}"/>
                </a:ext>
              </a:extLst>
            </p:cNvPr>
            <p:cNvSpPr/>
            <p:nvPr/>
          </p:nvSpPr>
          <p:spPr>
            <a:xfrm>
              <a:off x="364961" y="6145396"/>
              <a:ext cx="502673" cy="50267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6" descr="Kidney">
              <a:extLst>
                <a:ext uri="{FF2B5EF4-FFF2-40B4-BE49-F238E27FC236}">
                  <a16:creationId xmlns:a16="http://schemas.microsoft.com/office/drawing/2014/main" id="{EB20CCEB-DD94-41B6-976A-050C31DCB350}"/>
                </a:ext>
              </a:extLst>
            </p:cNvPr>
            <p:cNvSpPr/>
            <p:nvPr/>
          </p:nvSpPr>
          <p:spPr>
            <a:xfrm>
              <a:off x="364961" y="1575635"/>
              <a:ext cx="502673" cy="50267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angle 9" descr="Microscope">
              <a:extLst>
                <a:ext uri="{FF2B5EF4-FFF2-40B4-BE49-F238E27FC236}">
                  <a16:creationId xmlns:a16="http://schemas.microsoft.com/office/drawing/2014/main" id="{3FC3D8DA-AB2F-9ACD-CF24-7EA6ED450B30}"/>
                </a:ext>
              </a:extLst>
            </p:cNvPr>
            <p:cNvSpPr/>
            <p:nvPr/>
          </p:nvSpPr>
          <p:spPr>
            <a:xfrm>
              <a:off x="364961" y="2718075"/>
              <a:ext cx="502673" cy="50267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Rectangle 13" descr="Heart Organ">
              <a:extLst>
                <a:ext uri="{FF2B5EF4-FFF2-40B4-BE49-F238E27FC236}">
                  <a16:creationId xmlns:a16="http://schemas.microsoft.com/office/drawing/2014/main" id="{5A8684AF-365F-9E71-CB7B-18061A1A6699}"/>
                </a:ext>
              </a:extLst>
            </p:cNvPr>
            <p:cNvSpPr/>
            <p:nvPr/>
          </p:nvSpPr>
          <p:spPr>
            <a:xfrm>
              <a:off x="364961" y="3860515"/>
              <a:ext cx="502673" cy="502673"/>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a:extLst>
                <a:ext uri="{FF2B5EF4-FFF2-40B4-BE49-F238E27FC236}">
                  <a16:creationId xmlns:a16="http://schemas.microsoft.com/office/drawing/2014/main" id="{A26D944B-20E5-85F9-7E33-11B0D544333D}"/>
                </a:ext>
              </a:extLst>
            </p:cNvPr>
            <p:cNvSpPr/>
            <p:nvPr/>
          </p:nvSpPr>
          <p:spPr>
            <a:xfrm>
              <a:off x="364961" y="5002955"/>
              <a:ext cx="502673" cy="502673"/>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ectangle: Rounded Corners 5">
              <a:extLst>
                <a:ext uri="{FF2B5EF4-FFF2-40B4-BE49-F238E27FC236}">
                  <a16:creationId xmlns:a16="http://schemas.microsoft.com/office/drawing/2014/main" id="{2654C58F-32DF-2BFA-13DF-7799470263FA}"/>
                </a:ext>
              </a:extLst>
            </p:cNvPr>
            <p:cNvSpPr/>
            <p:nvPr/>
          </p:nvSpPr>
          <p:spPr>
            <a:xfrm>
              <a:off x="88491" y="1420250"/>
              <a:ext cx="9130514" cy="91395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AC0C3F8D-5AC7-651E-6837-57F06BA402E5}"/>
                </a:ext>
              </a:extLst>
            </p:cNvPr>
            <p:cNvSpPr/>
            <p:nvPr/>
          </p:nvSpPr>
          <p:spPr>
            <a:xfrm>
              <a:off x="88491" y="1369995"/>
              <a:ext cx="9116470" cy="913952"/>
            </a:xfrm>
            <a:custGeom>
              <a:avLst/>
              <a:gdLst>
                <a:gd name="connsiteX0" fmla="*/ 0 w 8060855"/>
                <a:gd name="connsiteY0" fmla="*/ 0 h 913952"/>
                <a:gd name="connsiteX1" fmla="*/ 8060855 w 8060855"/>
                <a:gd name="connsiteY1" fmla="*/ 0 h 913952"/>
                <a:gd name="connsiteX2" fmla="*/ 8060855 w 8060855"/>
                <a:gd name="connsiteY2" fmla="*/ 913952 h 913952"/>
                <a:gd name="connsiteX3" fmla="*/ 0 w 8060855"/>
                <a:gd name="connsiteY3" fmla="*/ 913952 h 913952"/>
                <a:gd name="connsiteX4" fmla="*/ 0 w 8060855"/>
                <a:gd name="connsiteY4" fmla="*/ 0 h 91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0855" h="913952">
                  <a:moveTo>
                    <a:pt x="0" y="0"/>
                  </a:moveTo>
                  <a:lnTo>
                    <a:pt x="8060855" y="0"/>
                  </a:lnTo>
                  <a:lnTo>
                    <a:pt x="8060855" y="913952"/>
                  </a:lnTo>
                  <a:lnTo>
                    <a:pt x="0" y="913952"/>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727" tIns="96727" rIns="96727" bIns="96727" numCol="1" spcCol="1270" anchor="ctr" anchorCtr="0">
              <a:noAutofit/>
            </a:bodyPr>
            <a:lstStyle/>
            <a:p>
              <a:pPr marL="0" lvl="0" indent="0" algn="l" defTabSz="666750">
                <a:lnSpc>
                  <a:spcPct val="100000"/>
                </a:lnSpc>
                <a:spcBef>
                  <a:spcPct val="0"/>
                </a:spcBef>
                <a:spcAft>
                  <a:spcPct val="35000"/>
                </a:spcAft>
                <a:buNone/>
              </a:pPr>
              <a:r>
                <a:rPr lang="en-GB" kern="1200" dirty="0"/>
                <a:t>Pancreatic cancer is a type of cancer that affects the pancreas, which is a small organ located behind the stomach in the abdomen. The pancreas plays a crucial role in digestion and regulating blood sugar levels by producing enzymes and hormones, including insulin.</a:t>
              </a:r>
              <a:endParaRPr lang="en-US" kern="1200" dirty="0"/>
            </a:p>
          </p:txBody>
        </p:sp>
        <p:sp>
          <p:nvSpPr>
            <p:cNvPr id="9" name="Rectangle: Rounded Corners 8">
              <a:extLst>
                <a:ext uri="{FF2B5EF4-FFF2-40B4-BE49-F238E27FC236}">
                  <a16:creationId xmlns:a16="http://schemas.microsoft.com/office/drawing/2014/main" id="{B3CCBE6D-0638-7564-D54D-D518DF27F287}"/>
                </a:ext>
              </a:extLst>
            </p:cNvPr>
            <p:cNvSpPr/>
            <p:nvPr/>
          </p:nvSpPr>
          <p:spPr>
            <a:xfrm>
              <a:off x="88491" y="2512436"/>
              <a:ext cx="9116470" cy="91395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DC2A3BF0-CF4A-C6FE-BE57-8F1D9D00A142}"/>
                </a:ext>
              </a:extLst>
            </p:cNvPr>
            <p:cNvSpPr/>
            <p:nvPr/>
          </p:nvSpPr>
          <p:spPr>
            <a:xfrm>
              <a:off x="88491" y="2512436"/>
              <a:ext cx="9116469" cy="913952"/>
            </a:xfrm>
            <a:custGeom>
              <a:avLst/>
              <a:gdLst>
                <a:gd name="connsiteX0" fmla="*/ 0 w 8060855"/>
                <a:gd name="connsiteY0" fmla="*/ 0 h 913952"/>
                <a:gd name="connsiteX1" fmla="*/ 8060855 w 8060855"/>
                <a:gd name="connsiteY1" fmla="*/ 0 h 913952"/>
                <a:gd name="connsiteX2" fmla="*/ 8060855 w 8060855"/>
                <a:gd name="connsiteY2" fmla="*/ 913952 h 913952"/>
                <a:gd name="connsiteX3" fmla="*/ 0 w 8060855"/>
                <a:gd name="connsiteY3" fmla="*/ 913952 h 913952"/>
                <a:gd name="connsiteX4" fmla="*/ 0 w 8060855"/>
                <a:gd name="connsiteY4" fmla="*/ 0 h 91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0855" h="913952">
                  <a:moveTo>
                    <a:pt x="0" y="0"/>
                  </a:moveTo>
                  <a:lnTo>
                    <a:pt x="8060855" y="0"/>
                  </a:lnTo>
                  <a:lnTo>
                    <a:pt x="8060855" y="913952"/>
                  </a:lnTo>
                  <a:lnTo>
                    <a:pt x="0" y="913952"/>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727" tIns="96727" rIns="96727" bIns="96727" numCol="1" spcCol="1270" anchor="ctr" anchorCtr="0">
              <a:noAutofit/>
            </a:bodyPr>
            <a:lstStyle/>
            <a:p>
              <a:pPr marL="0" lvl="0" indent="0" algn="l" defTabSz="666750">
                <a:lnSpc>
                  <a:spcPct val="100000"/>
                </a:lnSpc>
                <a:spcBef>
                  <a:spcPct val="0"/>
                </a:spcBef>
                <a:spcAft>
                  <a:spcPct val="35000"/>
                </a:spcAft>
                <a:buNone/>
              </a:pPr>
              <a:r>
                <a:rPr lang="en-US" kern="1200" dirty="0"/>
                <a:t>Pancreatic cancer is the term used to describe pancreatic ductal adenocarcinoma (PDAC) and is the fourteenth most prevalent cancer among people globally. In the United States, there were reportedly 95,389 persons living with pancreatic cancer in 2020.</a:t>
              </a:r>
            </a:p>
          </p:txBody>
        </p:sp>
        <p:sp>
          <p:nvSpPr>
            <p:cNvPr id="12" name="Rectangle: Rounded Corners 11">
              <a:extLst>
                <a:ext uri="{FF2B5EF4-FFF2-40B4-BE49-F238E27FC236}">
                  <a16:creationId xmlns:a16="http://schemas.microsoft.com/office/drawing/2014/main" id="{AF0EBDB4-1347-09C7-9D39-5D7BEAC9C338}"/>
                </a:ext>
              </a:extLst>
            </p:cNvPr>
            <p:cNvSpPr/>
            <p:nvPr/>
          </p:nvSpPr>
          <p:spPr>
            <a:xfrm>
              <a:off x="88491" y="3654876"/>
              <a:ext cx="9116470" cy="913952"/>
            </a:xfrm>
            <a:prstGeom prst="roundRect">
              <a:avLst>
                <a:gd name="adj" fmla="val 10000"/>
              </a:avLst>
            </a:prstGeom>
            <a:solidFill>
              <a:schemeClr val="accent1">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4D2C3D31-7A72-3725-672D-06B7B2CB82BD}"/>
                </a:ext>
              </a:extLst>
            </p:cNvPr>
            <p:cNvSpPr/>
            <p:nvPr/>
          </p:nvSpPr>
          <p:spPr>
            <a:xfrm>
              <a:off x="88491" y="3654876"/>
              <a:ext cx="9116469" cy="913952"/>
            </a:xfrm>
            <a:custGeom>
              <a:avLst/>
              <a:gdLst>
                <a:gd name="connsiteX0" fmla="*/ 0 w 8060855"/>
                <a:gd name="connsiteY0" fmla="*/ 0 h 913952"/>
                <a:gd name="connsiteX1" fmla="*/ 8060855 w 8060855"/>
                <a:gd name="connsiteY1" fmla="*/ 0 h 913952"/>
                <a:gd name="connsiteX2" fmla="*/ 8060855 w 8060855"/>
                <a:gd name="connsiteY2" fmla="*/ 913952 h 913952"/>
                <a:gd name="connsiteX3" fmla="*/ 0 w 8060855"/>
                <a:gd name="connsiteY3" fmla="*/ 913952 h 913952"/>
                <a:gd name="connsiteX4" fmla="*/ 0 w 8060855"/>
                <a:gd name="connsiteY4" fmla="*/ 0 h 91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0855" h="913952">
                  <a:moveTo>
                    <a:pt x="0" y="0"/>
                  </a:moveTo>
                  <a:lnTo>
                    <a:pt x="8060855" y="0"/>
                  </a:lnTo>
                  <a:lnTo>
                    <a:pt x="8060855" y="913952"/>
                  </a:lnTo>
                  <a:lnTo>
                    <a:pt x="0" y="9139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727" tIns="96727" rIns="96727" bIns="96727" numCol="1" spcCol="1270" anchor="ctr" anchorCtr="0">
              <a:noAutofit/>
            </a:bodyPr>
            <a:lstStyle/>
            <a:p>
              <a:pPr marL="0" lvl="0" indent="0" algn="l" defTabSz="666750">
                <a:lnSpc>
                  <a:spcPct val="100000"/>
                </a:lnSpc>
                <a:spcBef>
                  <a:spcPct val="0"/>
                </a:spcBef>
                <a:spcAft>
                  <a:spcPct val="35000"/>
                </a:spcAft>
                <a:buNone/>
              </a:pPr>
              <a:r>
                <a:rPr lang="en-US" kern="1200" dirty="0"/>
                <a:t>PC is the third most common cause of cancer related mortality, with a 5-year survival rate of only 10%. Its related variations, which make up between 85 and 90% of all pancreatic neoplasms.</a:t>
              </a:r>
            </a:p>
          </p:txBody>
        </p:sp>
        <p:sp>
          <p:nvSpPr>
            <p:cNvPr id="18" name="Rectangle: Rounded Corners 17">
              <a:extLst>
                <a:ext uri="{FF2B5EF4-FFF2-40B4-BE49-F238E27FC236}">
                  <a16:creationId xmlns:a16="http://schemas.microsoft.com/office/drawing/2014/main" id="{7109D5F6-5B36-931C-1B31-F1EFEB905106}"/>
                </a:ext>
              </a:extLst>
            </p:cNvPr>
            <p:cNvSpPr/>
            <p:nvPr/>
          </p:nvSpPr>
          <p:spPr>
            <a:xfrm>
              <a:off x="88491" y="4797316"/>
              <a:ext cx="9116470" cy="91395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Freeform: Shape 19">
              <a:extLst>
                <a:ext uri="{FF2B5EF4-FFF2-40B4-BE49-F238E27FC236}">
                  <a16:creationId xmlns:a16="http://schemas.microsoft.com/office/drawing/2014/main" id="{7205B88A-2781-1E33-9FD8-20B62AF42549}"/>
                </a:ext>
              </a:extLst>
            </p:cNvPr>
            <p:cNvSpPr/>
            <p:nvPr/>
          </p:nvSpPr>
          <p:spPr>
            <a:xfrm>
              <a:off x="88491" y="4797316"/>
              <a:ext cx="9116469" cy="913952"/>
            </a:xfrm>
            <a:custGeom>
              <a:avLst/>
              <a:gdLst>
                <a:gd name="connsiteX0" fmla="*/ 0 w 8060855"/>
                <a:gd name="connsiteY0" fmla="*/ 0 h 913952"/>
                <a:gd name="connsiteX1" fmla="*/ 8060855 w 8060855"/>
                <a:gd name="connsiteY1" fmla="*/ 0 h 913952"/>
                <a:gd name="connsiteX2" fmla="*/ 8060855 w 8060855"/>
                <a:gd name="connsiteY2" fmla="*/ 913952 h 913952"/>
                <a:gd name="connsiteX3" fmla="*/ 0 w 8060855"/>
                <a:gd name="connsiteY3" fmla="*/ 913952 h 913952"/>
                <a:gd name="connsiteX4" fmla="*/ 0 w 8060855"/>
                <a:gd name="connsiteY4" fmla="*/ 0 h 91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0855" h="913952">
                  <a:moveTo>
                    <a:pt x="0" y="0"/>
                  </a:moveTo>
                  <a:lnTo>
                    <a:pt x="8060855" y="0"/>
                  </a:lnTo>
                  <a:lnTo>
                    <a:pt x="8060855" y="913952"/>
                  </a:lnTo>
                  <a:lnTo>
                    <a:pt x="0" y="913952"/>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727" tIns="96727" rIns="96727" bIns="96727" numCol="1" spcCol="1270" anchor="ctr" anchorCtr="0">
              <a:noAutofit/>
            </a:bodyPr>
            <a:lstStyle/>
            <a:p>
              <a:pPr marL="0" lvl="0" indent="0" algn="l" defTabSz="666750">
                <a:lnSpc>
                  <a:spcPct val="100000"/>
                </a:lnSpc>
                <a:spcBef>
                  <a:spcPct val="0"/>
                </a:spcBef>
                <a:spcAft>
                  <a:spcPct val="35000"/>
                </a:spcAft>
                <a:buNone/>
              </a:pPr>
              <a:r>
                <a:rPr lang="en-GB" kern="1200" dirty="0"/>
                <a:t>Moreover, 64,050 or 3.3% are estimated to have new cases, and 50,550 or 8.3% were estimated to have deaths in 2023.</a:t>
              </a:r>
              <a:endParaRPr lang="en-US" kern="1200" dirty="0"/>
            </a:p>
          </p:txBody>
        </p:sp>
        <p:sp>
          <p:nvSpPr>
            <p:cNvPr id="21" name="Rectangle: Rounded Corners 20">
              <a:extLst>
                <a:ext uri="{FF2B5EF4-FFF2-40B4-BE49-F238E27FC236}">
                  <a16:creationId xmlns:a16="http://schemas.microsoft.com/office/drawing/2014/main" id="{78634812-0258-A962-145F-D11B66398010}"/>
                </a:ext>
              </a:extLst>
            </p:cNvPr>
            <p:cNvSpPr/>
            <p:nvPr/>
          </p:nvSpPr>
          <p:spPr>
            <a:xfrm>
              <a:off x="88491" y="5939756"/>
              <a:ext cx="9116470" cy="91395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Freeform: Shape 23">
              <a:extLst>
                <a:ext uri="{FF2B5EF4-FFF2-40B4-BE49-F238E27FC236}">
                  <a16:creationId xmlns:a16="http://schemas.microsoft.com/office/drawing/2014/main" id="{E5D88301-360B-4DB5-4D14-184E78E01EAF}"/>
                </a:ext>
              </a:extLst>
            </p:cNvPr>
            <p:cNvSpPr/>
            <p:nvPr/>
          </p:nvSpPr>
          <p:spPr>
            <a:xfrm>
              <a:off x="88489" y="5939756"/>
              <a:ext cx="9116471" cy="913952"/>
            </a:xfrm>
            <a:custGeom>
              <a:avLst/>
              <a:gdLst>
                <a:gd name="connsiteX0" fmla="*/ 0 w 8060855"/>
                <a:gd name="connsiteY0" fmla="*/ 0 h 913952"/>
                <a:gd name="connsiteX1" fmla="*/ 8060855 w 8060855"/>
                <a:gd name="connsiteY1" fmla="*/ 0 h 913952"/>
                <a:gd name="connsiteX2" fmla="*/ 8060855 w 8060855"/>
                <a:gd name="connsiteY2" fmla="*/ 913952 h 913952"/>
                <a:gd name="connsiteX3" fmla="*/ 0 w 8060855"/>
                <a:gd name="connsiteY3" fmla="*/ 913952 h 913952"/>
                <a:gd name="connsiteX4" fmla="*/ 0 w 8060855"/>
                <a:gd name="connsiteY4" fmla="*/ 0 h 91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0855" h="913952">
                  <a:moveTo>
                    <a:pt x="0" y="0"/>
                  </a:moveTo>
                  <a:lnTo>
                    <a:pt x="8060855" y="0"/>
                  </a:lnTo>
                  <a:lnTo>
                    <a:pt x="8060855" y="913952"/>
                  </a:lnTo>
                  <a:lnTo>
                    <a:pt x="0" y="913952"/>
                  </a:lnTo>
                  <a:lnTo>
                    <a:pt x="0" y="0"/>
                  </a:lnTo>
                  <a:close/>
                </a:path>
              </a:pathLst>
            </a:custGeom>
            <a:solidFill>
              <a:schemeClr val="accent1">
                <a:lumMod val="20000"/>
                <a:lumOff val="80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727" tIns="96727" rIns="96727" bIns="96727" numCol="1" spcCol="1270" anchor="ctr" anchorCtr="0">
              <a:noAutofit/>
            </a:bodyPr>
            <a:lstStyle/>
            <a:p>
              <a:pPr marL="0" lvl="0" indent="0" algn="l" defTabSz="666750">
                <a:lnSpc>
                  <a:spcPct val="100000"/>
                </a:lnSpc>
                <a:spcBef>
                  <a:spcPct val="0"/>
                </a:spcBef>
                <a:spcAft>
                  <a:spcPct val="35000"/>
                </a:spcAft>
                <a:buNone/>
              </a:pPr>
              <a:r>
                <a:rPr lang="en-GB" kern="1200" dirty="0"/>
                <a:t>The high</a:t>
              </a:r>
              <a:r>
                <a:rPr lang="da-DK" kern="1200" dirty="0"/>
                <a:t>-</a:t>
              </a:r>
              <a:r>
                <a:rPr lang="en-GB" kern="1200" dirty="0"/>
                <a:t>risk people for pancreatic cancer screening could also be aided by knowing the risk factors, improving the likelihood of an early diagnosis.</a:t>
              </a:r>
              <a:endParaRPr lang="en-US" kern="1200" dirty="0"/>
            </a:p>
          </p:txBody>
        </p:sp>
      </p:grpSp>
      <p:sp>
        <p:nvSpPr>
          <p:cNvPr id="5" name="Title 1">
            <a:extLst>
              <a:ext uri="{FF2B5EF4-FFF2-40B4-BE49-F238E27FC236}">
                <a16:creationId xmlns:a16="http://schemas.microsoft.com/office/drawing/2014/main" id="{FBE5B70E-6B54-9970-E7E9-5CAA79CB9B1B}"/>
              </a:ext>
            </a:extLst>
          </p:cNvPr>
          <p:cNvSpPr>
            <a:spLocks noGrp="1"/>
          </p:cNvSpPr>
          <p:nvPr>
            <p:ph type="title"/>
          </p:nvPr>
        </p:nvSpPr>
        <p:spPr>
          <a:xfrm>
            <a:off x="-102566" y="803453"/>
            <a:ext cx="12191999" cy="746289"/>
          </a:xfrm>
        </p:spPr>
        <p:txBody>
          <a:bodyPr/>
          <a:lstStyle/>
          <a:p>
            <a:pPr algn="ctr"/>
            <a:r>
              <a:rPr lang="da-DK" b="1" dirty="0"/>
              <a:t>Pancreatic Cancer</a:t>
            </a:r>
            <a:endParaRPr lang="en-US" b="1" dirty="0"/>
          </a:p>
        </p:txBody>
      </p:sp>
      <p:pic>
        <p:nvPicPr>
          <p:cNvPr id="15" name="Picture 14" descr="A diagram of pancreas&#10;&#10;Description automatically generated with medium confidence">
            <a:extLst>
              <a:ext uri="{FF2B5EF4-FFF2-40B4-BE49-F238E27FC236}">
                <a16:creationId xmlns:a16="http://schemas.microsoft.com/office/drawing/2014/main" id="{6B281193-D1F8-54E7-F435-7611E14ED16C}"/>
              </a:ext>
            </a:extLst>
          </p:cNvPr>
          <p:cNvPicPr>
            <a:picLocks noChangeAspect="1"/>
          </p:cNvPicPr>
          <p:nvPr/>
        </p:nvPicPr>
        <p:blipFill>
          <a:blip r:embed="rId12"/>
          <a:stretch>
            <a:fillRect/>
          </a:stretch>
        </p:blipFill>
        <p:spPr>
          <a:xfrm>
            <a:off x="8755608" y="1097896"/>
            <a:ext cx="3436392" cy="1959466"/>
          </a:xfrm>
          <a:prstGeom prst="rect">
            <a:avLst/>
          </a:prstGeom>
        </p:spPr>
      </p:pic>
      <p:pic>
        <p:nvPicPr>
          <p:cNvPr id="16" name="Picture 15" descr="A pancreas diagram showing the pancreas&#10;&#10;Description automatically generated with low confidence">
            <a:extLst>
              <a:ext uri="{FF2B5EF4-FFF2-40B4-BE49-F238E27FC236}">
                <a16:creationId xmlns:a16="http://schemas.microsoft.com/office/drawing/2014/main" id="{3F96CEAF-A616-328D-18DC-2B88F517993C}"/>
              </a:ext>
            </a:extLst>
          </p:cNvPr>
          <p:cNvPicPr>
            <a:picLocks noChangeAspect="1"/>
          </p:cNvPicPr>
          <p:nvPr/>
        </p:nvPicPr>
        <p:blipFill>
          <a:blip r:embed="rId13"/>
          <a:stretch>
            <a:fillRect/>
          </a:stretch>
        </p:blipFill>
        <p:spPr>
          <a:xfrm>
            <a:off x="8792309" y="3194108"/>
            <a:ext cx="3297126" cy="2121470"/>
          </a:xfrm>
          <a:prstGeom prst="rect">
            <a:avLst/>
          </a:prstGeom>
        </p:spPr>
      </p:pic>
    </p:spTree>
    <p:extLst>
      <p:ext uri="{BB962C8B-B14F-4D97-AF65-F5344CB8AC3E}">
        <p14:creationId xmlns:p14="http://schemas.microsoft.com/office/powerpoint/2010/main" val="295457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297294"/>
            <a:ext cx="12566072" cy="7155294"/>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089766"/>
            <a:ext cx="2400300" cy="923330"/>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a:p>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907027" y="327496"/>
            <a:ext cx="11127657" cy="761008"/>
          </a:xfrm>
        </p:spPr>
        <p:txBody>
          <a:bodyPr/>
          <a:lstStyle/>
          <a:p>
            <a:pPr algn="ctr"/>
            <a:r>
              <a:rPr lang="en-US" b="1" dirty="0"/>
              <a:t>Risk Factors in PDAC</a:t>
            </a:r>
          </a:p>
        </p:txBody>
      </p:sp>
      <p:graphicFrame>
        <p:nvGraphicFramePr>
          <p:cNvPr id="36" name="Content Placeholder 3">
            <a:extLst>
              <a:ext uri="{FF2B5EF4-FFF2-40B4-BE49-F238E27FC236}">
                <a16:creationId xmlns:a16="http://schemas.microsoft.com/office/drawing/2014/main" id="{A86D995A-D846-E791-5B4C-E2F9AA397599}"/>
              </a:ext>
            </a:extLst>
          </p:cNvPr>
          <p:cNvGraphicFramePr>
            <a:graphicFrameLocks noGrp="1"/>
          </p:cNvGraphicFramePr>
          <p:nvPr>
            <p:ph idx="1"/>
            <p:extLst>
              <p:ext uri="{D42A27DB-BD31-4B8C-83A1-F6EECF244321}">
                <p14:modId xmlns:p14="http://schemas.microsoft.com/office/powerpoint/2010/main" val="302388589"/>
              </p:ext>
            </p:extLst>
          </p:nvPr>
        </p:nvGraphicFramePr>
        <p:xfrm>
          <a:off x="0" y="1088504"/>
          <a:ext cx="12034684" cy="4564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119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177800" y="6075030"/>
            <a:ext cx="23749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532168" y="981060"/>
            <a:ext cx="11127657" cy="606085"/>
          </a:xfrm>
        </p:spPr>
        <p:txBody>
          <a:bodyPr>
            <a:noAutofit/>
          </a:bodyPr>
          <a:lstStyle/>
          <a:p>
            <a:pPr algn="ctr"/>
            <a:r>
              <a:rPr lang="da-DK" b="1" dirty="0"/>
              <a:t>Modifiable Risk Factors of PDAC</a:t>
            </a:r>
            <a:endParaRPr lang="en-US" b="1" dirty="0"/>
          </a:p>
        </p:txBody>
      </p:sp>
      <p:graphicFrame>
        <p:nvGraphicFramePr>
          <p:cNvPr id="4" name="Content Placeholder 3">
            <a:extLst>
              <a:ext uri="{FF2B5EF4-FFF2-40B4-BE49-F238E27FC236}">
                <a16:creationId xmlns:a16="http://schemas.microsoft.com/office/drawing/2014/main" id="{A8743621-1099-385E-18ED-959F9FB387F3}"/>
              </a:ext>
            </a:extLst>
          </p:cNvPr>
          <p:cNvGraphicFramePr>
            <a:graphicFrameLocks noGrp="1"/>
          </p:cNvGraphicFramePr>
          <p:nvPr>
            <p:ph idx="1"/>
            <p:extLst>
              <p:ext uri="{D42A27DB-BD31-4B8C-83A1-F6EECF244321}">
                <p14:modId xmlns:p14="http://schemas.microsoft.com/office/powerpoint/2010/main" val="3334505136"/>
              </p:ext>
            </p:extLst>
          </p:nvPr>
        </p:nvGraphicFramePr>
        <p:xfrm>
          <a:off x="0" y="2090186"/>
          <a:ext cx="12191999" cy="3984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CC926AB3-9443-1F5E-E274-123A00541745}"/>
              </a:ext>
            </a:extLst>
          </p:cNvPr>
          <p:cNvSpPr/>
          <p:nvPr/>
        </p:nvSpPr>
        <p:spPr>
          <a:xfrm>
            <a:off x="0" y="1865761"/>
            <a:ext cx="12192000" cy="646331"/>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lvl="0"/>
            <a:r>
              <a:rPr lang="en-GB" b="0" i="0" dirty="0">
                <a:solidFill>
                  <a:schemeClr val="tx1"/>
                </a:solidFill>
              </a:rPr>
              <a:t>Modifiable risk factors can be changed or modified through lifestyle choices, interventions, or treatments</a:t>
            </a:r>
            <a:r>
              <a:rPr lang="en-GB" b="0" i="0" dirty="0"/>
              <a:t>.</a:t>
            </a:r>
            <a:endParaRPr lang="en-US" dirty="0"/>
          </a:p>
        </p:txBody>
      </p:sp>
    </p:spTree>
    <p:extLst>
      <p:ext uri="{BB962C8B-B14F-4D97-AF65-F5344CB8AC3E}">
        <p14:creationId xmlns:p14="http://schemas.microsoft.com/office/powerpoint/2010/main" val="162184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114300" y="6085510"/>
            <a:ext cx="23749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260227" y="841545"/>
            <a:ext cx="11127657" cy="606085"/>
          </a:xfrm>
        </p:spPr>
        <p:txBody>
          <a:bodyPr>
            <a:noAutofit/>
          </a:bodyPr>
          <a:lstStyle/>
          <a:p>
            <a:pPr algn="ctr"/>
            <a:r>
              <a:rPr lang="da-DK" b="1" dirty="0"/>
              <a:t>Modifiable Risk Factors of PDAC</a:t>
            </a:r>
            <a:endParaRPr lang="en-US" b="1" dirty="0"/>
          </a:p>
        </p:txBody>
      </p:sp>
      <p:graphicFrame>
        <p:nvGraphicFramePr>
          <p:cNvPr id="25" name="Content Placeholder 5">
            <a:extLst>
              <a:ext uri="{FF2B5EF4-FFF2-40B4-BE49-F238E27FC236}">
                <a16:creationId xmlns:a16="http://schemas.microsoft.com/office/drawing/2014/main" id="{55E84CDA-2AA7-7B67-B524-CC2696A1613E}"/>
              </a:ext>
            </a:extLst>
          </p:cNvPr>
          <p:cNvGraphicFramePr>
            <a:graphicFrameLocks noGrp="1"/>
          </p:cNvGraphicFramePr>
          <p:nvPr>
            <p:ph idx="1"/>
            <p:extLst>
              <p:ext uri="{D42A27DB-BD31-4B8C-83A1-F6EECF244321}">
                <p14:modId xmlns:p14="http://schemas.microsoft.com/office/powerpoint/2010/main" val="545688752"/>
              </p:ext>
            </p:extLst>
          </p:nvPr>
        </p:nvGraphicFramePr>
        <p:xfrm>
          <a:off x="0" y="1330960"/>
          <a:ext cx="12191998" cy="4551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504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0" y="6299455"/>
            <a:ext cx="23749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699729" y="861587"/>
            <a:ext cx="11127657" cy="606085"/>
          </a:xfrm>
        </p:spPr>
        <p:txBody>
          <a:bodyPr>
            <a:noAutofit/>
          </a:bodyPr>
          <a:lstStyle/>
          <a:p>
            <a:pPr algn="ctr"/>
            <a:r>
              <a:rPr lang="da-DK" b="1" dirty="0"/>
              <a:t>Modifiable Risk Factors of PDAC</a:t>
            </a:r>
            <a:endParaRPr lang="en-US" b="1" dirty="0"/>
          </a:p>
        </p:txBody>
      </p:sp>
      <p:graphicFrame>
        <p:nvGraphicFramePr>
          <p:cNvPr id="25" name="Content Placeholder 5">
            <a:extLst>
              <a:ext uri="{FF2B5EF4-FFF2-40B4-BE49-F238E27FC236}">
                <a16:creationId xmlns:a16="http://schemas.microsoft.com/office/drawing/2014/main" id="{EB883871-3224-B689-0B48-AE0625749E76}"/>
              </a:ext>
            </a:extLst>
          </p:cNvPr>
          <p:cNvGraphicFramePr>
            <a:graphicFrameLocks noGrp="1"/>
          </p:cNvGraphicFramePr>
          <p:nvPr>
            <p:ph idx="1"/>
            <p:extLst>
              <p:ext uri="{D42A27DB-BD31-4B8C-83A1-F6EECF244321}">
                <p14:modId xmlns:p14="http://schemas.microsoft.com/office/powerpoint/2010/main" val="3591727898"/>
              </p:ext>
            </p:extLst>
          </p:nvPr>
        </p:nvGraphicFramePr>
        <p:xfrm>
          <a:off x="-2" y="1467672"/>
          <a:ext cx="12192002" cy="43674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856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8782"/>
            <a:ext cx="12192000" cy="7056782"/>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152398" y="6200338"/>
            <a:ext cx="22225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849670" y="589879"/>
            <a:ext cx="11127657" cy="763402"/>
          </a:xfrm>
        </p:spPr>
        <p:txBody>
          <a:bodyPr>
            <a:noAutofit/>
          </a:bodyPr>
          <a:lstStyle/>
          <a:p>
            <a:pPr algn="ctr"/>
            <a:r>
              <a:rPr lang="da-DK" b="1" dirty="0"/>
              <a:t>Non-Modifiable Risk Factors of PDAC</a:t>
            </a:r>
            <a:endParaRPr lang="en-US" b="1" dirty="0"/>
          </a:p>
        </p:txBody>
      </p:sp>
      <p:graphicFrame>
        <p:nvGraphicFramePr>
          <p:cNvPr id="4" name="Content Placeholder 3">
            <a:extLst>
              <a:ext uri="{FF2B5EF4-FFF2-40B4-BE49-F238E27FC236}">
                <a16:creationId xmlns:a16="http://schemas.microsoft.com/office/drawing/2014/main" id="{A8743621-1099-385E-18ED-959F9FB387F3}"/>
              </a:ext>
            </a:extLst>
          </p:cNvPr>
          <p:cNvGraphicFramePr>
            <a:graphicFrameLocks noGrp="1"/>
          </p:cNvGraphicFramePr>
          <p:nvPr>
            <p:ph idx="1"/>
            <p:extLst>
              <p:ext uri="{D42A27DB-BD31-4B8C-83A1-F6EECF244321}">
                <p14:modId xmlns:p14="http://schemas.microsoft.com/office/powerpoint/2010/main" val="178217139"/>
              </p:ext>
            </p:extLst>
          </p:nvPr>
        </p:nvGraphicFramePr>
        <p:xfrm>
          <a:off x="-12701" y="2367032"/>
          <a:ext cx="12191999" cy="369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CC926AB3-9443-1F5E-E274-123A00541745}"/>
              </a:ext>
            </a:extLst>
          </p:cNvPr>
          <p:cNvSpPr/>
          <p:nvPr/>
        </p:nvSpPr>
        <p:spPr>
          <a:xfrm>
            <a:off x="0" y="1443854"/>
            <a:ext cx="12192000" cy="9398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lvl="0"/>
            <a:r>
              <a:rPr lang="en-GB" b="0" i="0" dirty="0">
                <a:solidFill>
                  <a:schemeClr val="tx1"/>
                </a:solidFill>
                <a:effectLst/>
              </a:rPr>
              <a:t>Non-modifiable factors are those that cannot be changed or altered. These factors are typically inherent to an individual.</a:t>
            </a:r>
            <a:endParaRPr lang="en-US" dirty="0">
              <a:solidFill>
                <a:schemeClr val="tx1"/>
              </a:solidFill>
            </a:endParaRPr>
          </a:p>
        </p:txBody>
      </p:sp>
    </p:spTree>
    <p:extLst>
      <p:ext uri="{BB962C8B-B14F-4D97-AF65-F5344CB8AC3E}">
        <p14:creationId xmlns:p14="http://schemas.microsoft.com/office/powerpoint/2010/main" val="11820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2" name="TextBox 1">
            <a:extLst>
              <a:ext uri="{FF2B5EF4-FFF2-40B4-BE49-F238E27FC236}">
                <a16:creationId xmlns:a16="http://schemas.microsoft.com/office/drawing/2014/main" id="{BAFE546C-C40F-B0EB-957A-3699903B6E6D}"/>
              </a:ext>
            </a:extLst>
          </p:cNvPr>
          <p:cNvSpPr txBox="1"/>
          <p:nvPr/>
        </p:nvSpPr>
        <p:spPr>
          <a:xfrm>
            <a:off x="215900" y="6140176"/>
            <a:ext cx="2374900" cy="646331"/>
          </a:xfrm>
          <a:prstGeom prst="rect">
            <a:avLst/>
          </a:prstGeom>
          <a:noFill/>
        </p:spPr>
        <p:txBody>
          <a:bodyPr wrap="square" rtlCol="0">
            <a:spAutoFit/>
          </a:bodyPr>
          <a:lstStyle/>
          <a:p>
            <a:r>
              <a:rPr lang="da-DK" b="1" dirty="0">
                <a:solidFill>
                  <a:schemeClr val="bg1"/>
                </a:solidFill>
              </a:rPr>
              <a:t>Systems</a:t>
            </a:r>
          </a:p>
          <a:p>
            <a:r>
              <a:rPr lang="da-DK" b="1" dirty="0">
                <a:solidFill>
                  <a:schemeClr val="bg1"/>
                </a:solidFill>
              </a:rPr>
              <a:t>Engineering Lab</a:t>
            </a:r>
            <a:r>
              <a:rPr lang="en-US" b="1" i="0" dirty="0">
                <a:solidFill>
                  <a:schemeClr val="bg1"/>
                </a:solidFill>
                <a:effectLst/>
                <a:latin typeface="Calibri" panose="020F0502020204030204" pitchFamily="34" charset="0"/>
              </a:rPr>
              <a:t> (SEL)</a:t>
            </a:r>
            <a:endParaRPr lang="en-US" b="1" dirty="0">
              <a:solidFill>
                <a:schemeClr val="bg1"/>
              </a:solidFill>
            </a:endParaRPr>
          </a:p>
        </p:txBody>
      </p:sp>
      <p:sp>
        <p:nvSpPr>
          <p:cNvPr id="7" name="Title 1">
            <a:extLst>
              <a:ext uri="{FF2B5EF4-FFF2-40B4-BE49-F238E27FC236}">
                <a16:creationId xmlns:a16="http://schemas.microsoft.com/office/drawing/2014/main" id="{CAF41E76-1FF6-649D-51EC-AD42988DDDFC}"/>
              </a:ext>
            </a:extLst>
          </p:cNvPr>
          <p:cNvSpPr>
            <a:spLocks noGrp="1"/>
          </p:cNvSpPr>
          <p:nvPr>
            <p:ph type="title"/>
          </p:nvPr>
        </p:nvSpPr>
        <p:spPr>
          <a:xfrm>
            <a:off x="532169" y="243308"/>
            <a:ext cx="11127657" cy="606085"/>
          </a:xfrm>
        </p:spPr>
        <p:txBody>
          <a:bodyPr>
            <a:noAutofit/>
          </a:bodyPr>
          <a:lstStyle/>
          <a:p>
            <a:pPr algn="ctr"/>
            <a:r>
              <a:rPr lang="da-DK" b="1" dirty="0"/>
              <a:t>Non-Modifiable Risk Factors of PDAC</a:t>
            </a:r>
            <a:endParaRPr lang="en-US" b="1" dirty="0"/>
          </a:p>
        </p:txBody>
      </p:sp>
      <p:graphicFrame>
        <p:nvGraphicFramePr>
          <p:cNvPr id="25" name="Content Placeholder 5">
            <a:extLst>
              <a:ext uri="{FF2B5EF4-FFF2-40B4-BE49-F238E27FC236}">
                <a16:creationId xmlns:a16="http://schemas.microsoft.com/office/drawing/2014/main" id="{75EDD140-DAAA-84D3-2A28-A4F03D030620}"/>
              </a:ext>
            </a:extLst>
          </p:cNvPr>
          <p:cNvGraphicFramePr>
            <a:graphicFrameLocks noGrp="1"/>
          </p:cNvGraphicFramePr>
          <p:nvPr>
            <p:ph idx="1"/>
            <p:extLst>
              <p:ext uri="{D42A27DB-BD31-4B8C-83A1-F6EECF244321}">
                <p14:modId xmlns:p14="http://schemas.microsoft.com/office/powerpoint/2010/main" val="433446854"/>
              </p:ext>
            </p:extLst>
          </p:nvPr>
        </p:nvGraphicFramePr>
        <p:xfrm>
          <a:off x="-3" y="717824"/>
          <a:ext cx="12192000" cy="5122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29243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5648</TotalTime>
  <Words>2261</Words>
  <Application>Microsoft Office PowerPoint</Application>
  <PresentationFormat>Widescreen</PresentationFormat>
  <Paragraphs>155</Paragraphs>
  <Slides>16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Heavy</vt:lpstr>
      <vt:lpstr>Calibri</vt:lpstr>
      <vt:lpstr>Calibri Light</vt:lpstr>
      <vt:lpstr>Söhne</vt:lpstr>
      <vt:lpstr>Office Theme</vt:lpstr>
      <vt:lpstr>Exploring Risk Factors in PDAC Using System Dynamics</vt:lpstr>
      <vt:lpstr>PowerPoint Presentation</vt:lpstr>
      <vt:lpstr>Pancreatic Cancer</vt:lpstr>
      <vt:lpstr>Risk Factors in PDAC</vt:lpstr>
      <vt:lpstr>Modifiable Risk Factors of PDAC</vt:lpstr>
      <vt:lpstr>Modifiable Risk Factors of PDAC</vt:lpstr>
      <vt:lpstr>Modifiable Risk Factors of PDAC</vt:lpstr>
      <vt:lpstr>Non-Modifiable Risk Factors of PDAC</vt:lpstr>
      <vt:lpstr>Non-Modifiable Risk Factors of PDAC</vt:lpstr>
      <vt:lpstr>System Dynamics Modeling</vt:lpstr>
      <vt:lpstr>Causal Model</vt:lpstr>
      <vt:lpstr>The Casual Loop</vt:lpstr>
      <vt:lpstr>Causal Loop Summary</vt:lpstr>
      <vt:lpstr>Conclusion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Microsoft Office User</dc:creator>
  <cp:lastModifiedBy>Ashiat Adeogun</cp:lastModifiedBy>
  <cp:revision>12</cp:revision>
  <dcterms:created xsi:type="dcterms:W3CDTF">2020-09-10T13:30:40Z</dcterms:created>
  <dcterms:modified xsi:type="dcterms:W3CDTF">2023-06-26T21:42:15Z</dcterms:modified>
</cp:coreProperties>
</file>